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60" r:id="rId3"/>
  </p:sldMasterIdLst>
  <p:notesMasterIdLst>
    <p:notesMasterId r:id="rId21"/>
  </p:notesMasterIdLst>
  <p:handoutMasterIdLst>
    <p:handoutMasterId r:id="rId22"/>
  </p:handoutMasterIdLst>
  <p:sldIdLst>
    <p:sldId id="484" r:id="rId4"/>
    <p:sldId id="570" r:id="rId5"/>
    <p:sldId id="572" r:id="rId6"/>
    <p:sldId id="574" r:id="rId7"/>
    <p:sldId id="575" r:id="rId8"/>
    <p:sldId id="576" r:id="rId9"/>
    <p:sldId id="587" r:id="rId10"/>
    <p:sldId id="577" r:id="rId11"/>
    <p:sldId id="578" r:id="rId12"/>
    <p:sldId id="579" r:id="rId13"/>
    <p:sldId id="580" r:id="rId14"/>
    <p:sldId id="581" r:id="rId15"/>
    <p:sldId id="582" r:id="rId16"/>
    <p:sldId id="583" r:id="rId17"/>
    <p:sldId id="585" r:id="rId18"/>
    <p:sldId id="584" r:id="rId19"/>
    <p:sldId id="586" r:id="rId20"/>
  </p:sldIdLst>
  <p:sldSz cx="9144000" cy="6858000" type="screen4x3"/>
  <p:notesSz cx="6858000" cy="9144000"/>
  <p:custDataLst>
    <p:tags r:id="rId26"/>
  </p:custDataLst>
  <p:defaultTextStyle>
    <a:defPPr>
      <a:defRPr lang="zh-CN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278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ABD"/>
    <a:srgbClr val="0A9DCD"/>
    <a:srgbClr val="0C4296"/>
    <a:srgbClr val="F3F5F2"/>
    <a:srgbClr val="0085B8"/>
    <a:srgbClr val="0000FF"/>
    <a:srgbClr val="FFF887"/>
    <a:srgbClr val="FFF357"/>
    <a:srgbClr val="31732A"/>
    <a:srgbClr val="2F70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167" autoAdjust="0"/>
    <p:restoredTop sz="96846" autoAdjust="0"/>
  </p:normalViewPr>
  <p:slideViewPr>
    <p:cSldViewPr snapToGrid="0" snapToObjects="1" showGuides="1">
      <p:cViewPr varScale="1">
        <p:scale>
          <a:sx n="49" d="100"/>
          <a:sy n="49" d="100"/>
        </p:scale>
        <p:origin x="-108" y="-402"/>
      </p:cViewPr>
      <p:guideLst>
        <p:guide orient="horz" pos="2183"/>
        <p:guide pos="278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6" Type="http://schemas.openxmlformats.org/officeDocument/2006/relationships/tags" Target="tags/tag170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handoutMaster" Target="handoutMasters/handoutMaster1.xml"/><Relationship Id="rId21" Type="http://schemas.openxmlformats.org/officeDocument/2006/relationships/notesMaster" Target="notesMasters/notesMaster1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6.vml.rels><?xml version="1.0" encoding="UTF-8" standalone="yes"?>
<Relationships xmlns="http://schemas.openxmlformats.org/package/2006/relationships"><Relationship Id="rId4" Type="http://schemas.openxmlformats.org/officeDocument/2006/relationships/image" Target="../media/image20.wmf"/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B1A76583-3782-4EF4-9450-C5F1A1C9C677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 smtClean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FE2EF73C-2943-45EC-9FEB-08B25E33F3D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7.xml"/><Relationship Id="rId8" Type="http://schemas.openxmlformats.org/officeDocument/2006/relationships/tags" Target="../tags/tag6.xml"/><Relationship Id="rId7" Type="http://schemas.openxmlformats.org/officeDocument/2006/relationships/tags" Target="../tags/tag5.xml"/><Relationship Id="rId6" Type="http://schemas.openxmlformats.org/officeDocument/2006/relationships/tags" Target="../tags/tag4.xml"/><Relationship Id="rId5" Type="http://schemas.openxmlformats.org/officeDocument/2006/relationships/image" Target="../media/image1.jpeg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4" Type="http://schemas.openxmlformats.org/officeDocument/2006/relationships/tags" Target="../tags/tag12.xml"/><Relationship Id="rId13" Type="http://schemas.openxmlformats.org/officeDocument/2006/relationships/tags" Target="../tags/tag11.xml"/><Relationship Id="rId12" Type="http://schemas.openxmlformats.org/officeDocument/2006/relationships/tags" Target="../tags/tag10.xml"/><Relationship Id="rId11" Type="http://schemas.openxmlformats.org/officeDocument/2006/relationships/tags" Target="../tags/tag9.xml"/><Relationship Id="rId10" Type="http://schemas.openxmlformats.org/officeDocument/2006/relationships/tags" Target="../tags/tag8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6" Type="http://schemas.openxmlformats.org/officeDocument/2006/relationships/tags" Target="../tags/tag17.xml"/><Relationship Id="rId5" Type="http://schemas.openxmlformats.org/officeDocument/2006/relationships/tags" Target="../tags/tag16.xml"/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25.xml"/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0" Type="http://schemas.openxmlformats.org/officeDocument/2006/relationships/tags" Target="../tags/tag26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7" Type="http://schemas.openxmlformats.org/officeDocument/2006/relationships/tags" Target="../tags/tag32.xml"/><Relationship Id="rId6" Type="http://schemas.openxmlformats.org/officeDocument/2006/relationships/tags" Target="../tags/tag31.xml"/><Relationship Id="rId5" Type="http://schemas.openxmlformats.org/officeDocument/2006/relationships/tags" Target="../tags/tag30.xml"/><Relationship Id="rId4" Type="http://schemas.openxmlformats.org/officeDocument/2006/relationships/tags" Target="../tags/tag29.xml"/><Relationship Id="rId3" Type="http://schemas.openxmlformats.org/officeDocument/2006/relationships/tags" Target="../tags/tag28.xml"/><Relationship Id="rId2" Type="http://schemas.openxmlformats.org/officeDocument/2006/relationships/tags" Target="../tags/tag27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40.xml"/><Relationship Id="rId8" Type="http://schemas.openxmlformats.org/officeDocument/2006/relationships/tags" Target="../tags/tag39.xml"/><Relationship Id="rId7" Type="http://schemas.openxmlformats.org/officeDocument/2006/relationships/tags" Target="../tags/tag38.xml"/><Relationship Id="rId6" Type="http://schemas.openxmlformats.org/officeDocument/2006/relationships/tags" Target="../tags/tag37.xml"/><Relationship Id="rId5" Type="http://schemas.openxmlformats.org/officeDocument/2006/relationships/tags" Target="../tags/tag36.xml"/><Relationship Id="rId4" Type="http://schemas.openxmlformats.org/officeDocument/2006/relationships/tags" Target="../tags/tag35.xml"/><Relationship Id="rId3" Type="http://schemas.openxmlformats.org/officeDocument/2006/relationships/tags" Target="../tags/tag34.xml"/><Relationship Id="rId2" Type="http://schemas.openxmlformats.org/officeDocument/2006/relationships/tags" Target="../tags/tag33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5" Type="http://schemas.openxmlformats.org/officeDocument/2006/relationships/tags" Target="../tags/tag44.xml"/><Relationship Id="rId4" Type="http://schemas.openxmlformats.org/officeDocument/2006/relationships/tags" Target="../tags/tag43.xml"/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4" Type="http://schemas.openxmlformats.org/officeDocument/2006/relationships/tags" Target="../tags/tag47.xml"/><Relationship Id="rId3" Type="http://schemas.openxmlformats.org/officeDocument/2006/relationships/tags" Target="../tags/tag46.xml"/><Relationship Id="rId2" Type="http://schemas.openxmlformats.org/officeDocument/2006/relationships/tags" Target="../tags/tag45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7" Type="http://schemas.openxmlformats.org/officeDocument/2006/relationships/tags" Target="../tags/tag53.xml"/><Relationship Id="rId6" Type="http://schemas.openxmlformats.org/officeDocument/2006/relationships/tags" Target="../tags/tag52.xml"/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6" Type="http://schemas.openxmlformats.org/officeDocument/2006/relationships/tags" Target="../tags/tag58.xml"/><Relationship Id="rId5" Type="http://schemas.openxmlformats.org/officeDocument/2006/relationships/tags" Target="../tags/tag57.xml"/><Relationship Id="rId4" Type="http://schemas.openxmlformats.org/officeDocument/2006/relationships/tags" Target="../tags/tag56.xml"/><Relationship Id="rId3" Type="http://schemas.openxmlformats.org/officeDocument/2006/relationships/tags" Target="../tags/tag55.xml"/><Relationship Id="rId2" Type="http://schemas.openxmlformats.org/officeDocument/2006/relationships/tags" Target="../tags/tag54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5" Type="http://schemas.openxmlformats.org/officeDocument/2006/relationships/tags" Target="../tags/tag62.xml"/><Relationship Id="rId4" Type="http://schemas.openxmlformats.org/officeDocument/2006/relationships/tags" Target="../tags/tag61.xml"/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69.xml"/><Relationship Id="rId8" Type="http://schemas.openxmlformats.org/officeDocument/2006/relationships/tags" Target="../tags/tag68.xml"/><Relationship Id="rId7" Type="http://schemas.openxmlformats.org/officeDocument/2006/relationships/tags" Target="../tags/tag67.xml"/><Relationship Id="rId6" Type="http://schemas.openxmlformats.org/officeDocument/2006/relationships/tags" Target="../tags/tag66.xml"/><Relationship Id="rId5" Type="http://schemas.openxmlformats.org/officeDocument/2006/relationships/image" Target="../media/image1.jpeg"/><Relationship Id="rId4" Type="http://schemas.openxmlformats.org/officeDocument/2006/relationships/tags" Target="../tags/tag65.xml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4" Type="http://schemas.openxmlformats.org/officeDocument/2006/relationships/tags" Target="../tags/tag74.xml"/><Relationship Id="rId13" Type="http://schemas.openxmlformats.org/officeDocument/2006/relationships/tags" Target="../tags/tag73.xml"/><Relationship Id="rId12" Type="http://schemas.openxmlformats.org/officeDocument/2006/relationships/tags" Target="../tags/tag72.xml"/><Relationship Id="rId11" Type="http://schemas.openxmlformats.org/officeDocument/2006/relationships/tags" Target="../tags/tag71.xml"/><Relationship Id="rId10" Type="http://schemas.openxmlformats.org/officeDocument/2006/relationships/tags" Target="../tags/tag70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5" Type="http://schemas.openxmlformats.org/officeDocument/2006/relationships/tags" Target="../tags/tag78.xml"/><Relationship Id="rId4" Type="http://schemas.openxmlformats.org/officeDocument/2006/relationships/tags" Target="../tags/tag77.xml"/><Relationship Id="rId3" Type="http://schemas.openxmlformats.org/officeDocument/2006/relationships/tags" Target="../tags/tag76.xml"/><Relationship Id="rId2" Type="http://schemas.openxmlformats.org/officeDocument/2006/relationships/tags" Target="../tags/tag75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7" Type="http://schemas.openxmlformats.org/officeDocument/2006/relationships/tags" Target="../tags/tag84.xml"/><Relationship Id="rId6" Type="http://schemas.openxmlformats.org/officeDocument/2006/relationships/tags" Target="../tags/tag83.xml"/><Relationship Id="rId5" Type="http://schemas.openxmlformats.org/officeDocument/2006/relationships/tags" Target="../tags/tag82.xml"/><Relationship Id="rId4" Type="http://schemas.openxmlformats.org/officeDocument/2006/relationships/tags" Target="../tags/tag81.xml"/><Relationship Id="rId3" Type="http://schemas.openxmlformats.org/officeDocument/2006/relationships/tags" Target="../tags/tag80.xml"/><Relationship Id="rId2" Type="http://schemas.openxmlformats.org/officeDocument/2006/relationships/tags" Target="../tags/tag79.xml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8" Type="http://schemas.openxmlformats.org/officeDocument/2006/relationships/tags" Target="../tags/tag91.xml"/><Relationship Id="rId7" Type="http://schemas.openxmlformats.org/officeDocument/2006/relationships/tags" Target="../tags/tag90.xml"/><Relationship Id="rId6" Type="http://schemas.openxmlformats.org/officeDocument/2006/relationships/tags" Target="../tags/tag89.xml"/><Relationship Id="rId5" Type="http://schemas.openxmlformats.org/officeDocument/2006/relationships/tags" Target="../tags/tag88.xml"/><Relationship Id="rId4" Type="http://schemas.openxmlformats.org/officeDocument/2006/relationships/tags" Target="../tags/tag87.xml"/><Relationship Id="rId3" Type="http://schemas.openxmlformats.org/officeDocument/2006/relationships/tags" Target="../tags/tag86.xml"/><Relationship Id="rId2" Type="http://schemas.openxmlformats.org/officeDocument/2006/relationships/tags" Target="../tags/tag85.xml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8" Type="http://schemas.openxmlformats.org/officeDocument/2006/relationships/tags" Target="../tags/tag98.xml"/><Relationship Id="rId7" Type="http://schemas.openxmlformats.org/officeDocument/2006/relationships/tags" Target="../tags/tag97.xml"/><Relationship Id="rId6" Type="http://schemas.openxmlformats.org/officeDocument/2006/relationships/tags" Target="../tags/tag96.xml"/><Relationship Id="rId5" Type="http://schemas.openxmlformats.org/officeDocument/2006/relationships/tags" Target="../tags/tag95.xml"/><Relationship Id="rId4" Type="http://schemas.openxmlformats.org/officeDocument/2006/relationships/tags" Target="../tags/tag94.xml"/><Relationship Id="rId3" Type="http://schemas.openxmlformats.org/officeDocument/2006/relationships/tags" Target="../tags/tag93.xml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8" Type="http://schemas.openxmlformats.org/officeDocument/2006/relationships/tags" Target="../tags/tag105.xml"/><Relationship Id="rId7" Type="http://schemas.openxmlformats.org/officeDocument/2006/relationships/tags" Target="../tags/tag104.xml"/><Relationship Id="rId6" Type="http://schemas.openxmlformats.org/officeDocument/2006/relationships/tags" Target="../tags/tag103.xml"/><Relationship Id="rId5" Type="http://schemas.openxmlformats.org/officeDocument/2006/relationships/tags" Target="../tags/tag102.xml"/><Relationship Id="rId4" Type="http://schemas.openxmlformats.org/officeDocument/2006/relationships/tags" Target="../tags/tag101.xml"/><Relationship Id="rId3" Type="http://schemas.openxmlformats.org/officeDocument/2006/relationships/tags" Target="../tags/tag100.xml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9" Type="http://schemas.openxmlformats.org/officeDocument/2006/relationships/tags" Target="../tags/tag113.xml"/><Relationship Id="rId8" Type="http://schemas.openxmlformats.org/officeDocument/2006/relationships/tags" Target="../tags/tag112.xml"/><Relationship Id="rId7" Type="http://schemas.openxmlformats.org/officeDocument/2006/relationships/tags" Target="../tags/tag111.xml"/><Relationship Id="rId6" Type="http://schemas.openxmlformats.org/officeDocument/2006/relationships/tags" Target="../tags/tag110.xml"/><Relationship Id="rId5" Type="http://schemas.openxmlformats.org/officeDocument/2006/relationships/tags" Target="../tags/tag109.xml"/><Relationship Id="rId4" Type="http://schemas.openxmlformats.org/officeDocument/2006/relationships/tags" Target="../tags/tag108.xml"/><Relationship Id="rId3" Type="http://schemas.openxmlformats.org/officeDocument/2006/relationships/tags" Target="../tags/tag107.xml"/><Relationship Id="rId2" Type="http://schemas.openxmlformats.org/officeDocument/2006/relationships/tags" Target="../tags/tag106.xml"/><Relationship Id="rId10" Type="http://schemas.openxmlformats.org/officeDocument/2006/relationships/tags" Target="../tags/tag114.xml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7" Type="http://schemas.openxmlformats.org/officeDocument/2006/relationships/tags" Target="../tags/tag120.xml"/><Relationship Id="rId6" Type="http://schemas.openxmlformats.org/officeDocument/2006/relationships/tags" Target="../tags/tag119.xml"/><Relationship Id="rId5" Type="http://schemas.openxmlformats.org/officeDocument/2006/relationships/tags" Target="../tags/tag118.xml"/><Relationship Id="rId4" Type="http://schemas.openxmlformats.org/officeDocument/2006/relationships/tags" Target="../tags/tag117.xml"/><Relationship Id="rId3" Type="http://schemas.openxmlformats.org/officeDocument/2006/relationships/tags" Target="../tags/tag116.xml"/><Relationship Id="rId2" Type="http://schemas.openxmlformats.org/officeDocument/2006/relationships/tags" Target="../tags/tag115.xml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4E2D3E-DBF2-4C52-B3B1-5381BB05762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99732-C549-40D5-825A-94A41F8A969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EFD2F-C49F-4954-8BFC-933DA3A01661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B89AE6-2F9F-49DB-AF5B-B16F3F85DD0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ADF366-777B-443B-8040-CF7F15BB2A96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2985C9-CAAB-4B41-A27E-D0C8F430CD3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任意多边形 13"/>
          <p:cNvSpPr/>
          <p:nvPr>
            <p:custDataLst>
              <p:tags r:id="rId2"/>
            </p:custDataLst>
          </p:nvPr>
        </p:nvSpPr>
        <p:spPr>
          <a:xfrm flipV="1">
            <a:off x="-9049" y="5596890"/>
            <a:ext cx="9144000" cy="800100"/>
          </a:xfrm>
          <a:custGeom>
            <a:avLst/>
            <a:gdLst>
              <a:gd name="connsiteX0" fmla="*/ 0 w 19200"/>
              <a:gd name="connsiteY0" fmla="*/ 0 h 1680"/>
              <a:gd name="connsiteX1" fmla="*/ 9629 w 19200"/>
              <a:gd name="connsiteY1" fmla="*/ 1392 h 1680"/>
              <a:gd name="connsiteX2" fmla="*/ 19181 w 19200"/>
              <a:gd name="connsiteY2" fmla="*/ 24 h 1680"/>
              <a:gd name="connsiteX3" fmla="*/ 19200 w 19200"/>
              <a:gd name="connsiteY3" fmla="*/ 1680 h 1680"/>
              <a:gd name="connsiteX4" fmla="*/ 0 w 19200"/>
              <a:gd name="connsiteY4" fmla="*/ 1680 h 1680"/>
              <a:gd name="connsiteX5" fmla="*/ 0 w 19200"/>
              <a:gd name="connsiteY5" fmla="*/ 0 h 1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00" h="1680">
                <a:moveTo>
                  <a:pt x="0" y="0"/>
                </a:moveTo>
                <a:cubicBezTo>
                  <a:pt x="2165" y="480"/>
                  <a:pt x="5933" y="1440"/>
                  <a:pt x="9629" y="1392"/>
                </a:cubicBezTo>
                <a:cubicBezTo>
                  <a:pt x="12893" y="1368"/>
                  <a:pt x="16349" y="552"/>
                  <a:pt x="19181" y="24"/>
                </a:cubicBezTo>
                <a:lnTo>
                  <a:pt x="19200" y="1680"/>
                </a:lnTo>
                <a:lnTo>
                  <a:pt x="0" y="168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  <a:alpha val="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  <a:gs pos="43000">
                <a:srgbClr val="C3C3C3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7" name="矩形 6"/>
          <p:cNvSpPr/>
          <p:nvPr>
            <p:custDataLst>
              <p:tags r:id="rId3"/>
            </p:custDataLst>
          </p:nvPr>
        </p:nvSpPr>
        <p:spPr>
          <a:xfrm flipH="1">
            <a:off x="0" y="-3810"/>
            <a:ext cx="9144900" cy="18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0" y="978614"/>
            <a:ext cx="9144900" cy="3947636"/>
          </a:xfrm>
          <a:prstGeom prst="rect">
            <a:avLst/>
          </a:prstGeom>
          <a:blipFill rotWithShape="1">
            <a:blip r:embed="rId5"/>
            <a:stretch>
              <a:fillRect t="-13000" b="-25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lang="zh-CN" altLang="en-US" sz="1350"/>
          </a:p>
        </p:txBody>
      </p:sp>
      <p:sp>
        <p:nvSpPr>
          <p:cNvPr id="10" name="任意多边形 9"/>
          <p:cNvSpPr/>
          <p:nvPr>
            <p:custDataLst>
              <p:tags r:id="rId6"/>
            </p:custDataLst>
          </p:nvPr>
        </p:nvSpPr>
        <p:spPr>
          <a:xfrm flipH="1" flipV="1">
            <a:off x="1787366" y="4180840"/>
            <a:ext cx="7363301" cy="1215390"/>
          </a:xfrm>
          <a:custGeom>
            <a:avLst/>
            <a:gdLst>
              <a:gd name="connsiteX0" fmla="*/ 5 w 15461"/>
              <a:gd name="connsiteY0" fmla="*/ 2552 h 2552"/>
              <a:gd name="connsiteX1" fmla="*/ 0 w 15461"/>
              <a:gd name="connsiteY1" fmla="*/ 17 h 2552"/>
              <a:gd name="connsiteX2" fmla="*/ 15461 w 15461"/>
              <a:gd name="connsiteY2" fmla="*/ 0 h 2552"/>
              <a:gd name="connsiteX3" fmla="*/ 14243 w 15461"/>
              <a:gd name="connsiteY3" fmla="*/ 2536 h 2552"/>
              <a:gd name="connsiteX4" fmla="*/ 5 w 15461"/>
              <a:gd name="connsiteY4" fmla="*/ 2552 h 2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61" h="2552">
                <a:moveTo>
                  <a:pt x="5" y="2552"/>
                </a:moveTo>
                <a:lnTo>
                  <a:pt x="0" y="17"/>
                </a:lnTo>
                <a:lnTo>
                  <a:pt x="15461" y="0"/>
                </a:lnTo>
                <a:lnTo>
                  <a:pt x="14243" y="2536"/>
                </a:lnTo>
                <a:lnTo>
                  <a:pt x="5" y="2552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114300" dist="88900" dir="13500000" algn="br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grpSp>
        <p:nvGrpSpPr>
          <p:cNvPr id="11" name="组合 269"/>
          <p:cNvGrpSpPr/>
          <p:nvPr>
            <p:custDataLst>
              <p:tags r:id="rId7"/>
            </p:custDataLst>
          </p:nvPr>
        </p:nvGrpSpPr>
        <p:grpSpPr>
          <a:xfrm>
            <a:off x="7920235" y="4498492"/>
            <a:ext cx="551021" cy="551021"/>
            <a:chOff x="0" y="0"/>
            <a:chExt cx="690562" cy="692150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2" name="Oval 10"/>
            <p:cNvSpPr/>
            <p:nvPr>
              <p:custDataLst>
                <p:tags r:id="rId8"/>
              </p:custDataLst>
            </p:nvPr>
          </p:nvSpPr>
          <p:spPr>
            <a:xfrm>
              <a:off x="0" y="0"/>
              <a:ext cx="690562" cy="692150"/>
            </a:xfrm>
            <a:prstGeom prst="ellipse">
              <a:avLst/>
            </a:prstGeom>
            <a:grpFill/>
            <a:ln w="9525">
              <a:noFill/>
            </a:ln>
            <a:effectLst>
              <a:outerShdw blurRad="177800" dist="88900" dir="2700000" algn="tl" rotWithShape="0">
                <a:prstClr val="black">
                  <a:alpha val="55000"/>
                </a:prstClr>
              </a:outerShdw>
            </a:effectLst>
          </p:spPr>
          <p:txBody>
            <a:bodyPr wrap="square" lIns="51435" tIns="25717" rIns="51435" bIns="25717" anchor="t"/>
            <a:lstStyle/>
            <a:p>
              <a:pPr lvl="0"/>
              <a:endParaRPr lang="zh-CN" altLang="en-US" sz="975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3" name="Freeform 32"/>
            <p:cNvSpPr>
              <a:spLocks noEditPoints="1"/>
            </p:cNvSpPr>
            <p:nvPr>
              <p:custDataLst>
                <p:tags r:id="rId9"/>
              </p:custDataLst>
            </p:nvPr>
          </p:nvSpPr>
          <p:spPr>
            <a:xfrm>
              <a:off x="130175" y="131763"/>
              <a:ext cx="422275" cy="423862"/>
            </a:xfrm>
            <a:custGeom>
              <a:avLst/>
              <a:gdLst/>
              <a:ahLst/>
              <a:cxnLst>
                <a:cxn ang="0">
                  <a:pos x="410964" y="135036"/>
                </a:cxn>
                <a:cxn ang="0">
                  <a:pos x="395883" y="108779"/>
                </a:cxn>
                <a:cxn ang="0">
                  <a:pos x="226219" y="3751"/>
                </a:cxn>
                <a:cxn ang="0">
                  <a:pos x="196056" y="0"/>
                </a:cxn>
                <a:cxn ang="0">
                  <a:pos x="26392" y="108779"/>
                </a:cxn>
                <a:cxn ang="0">
                  <a:pos x="22622" y="116281"/>
                </a:cxn>
                <a:cxn ang="0">
                  <a:pos x="15081" y="135036"/>
                </a:cxn>
                <a:cxn ang="0">
                  <a:pos x="0" y="198803"/>
                </a:cxn>
                <a:cxn ang="0">
                  <a:pos x="0" y="225059"/>
                </a:cxn>
                <a:cxn ang="0">
                  <a:pos x="11311" y="288826"/>
                </a:cxn>
                <a:cxn ang="0">
                  <a:pos x="26392" y="315083"/>
                </a:cxn>
                <a:cxn ang="0">
                  <a:pos x="196056" y="423862"/>
                </a:cxn>
                <a:cxn ang="0">
                  <a:pos x="226219" y="423862"/>
                </a:cxn>
                <a:cxn ang="0">
                  <a:pos x="395883" y="315083"/>
                </a:cxn>
                <a:cxn ang="0">
                  <a:pos x="399653" y="307581"/>
                </a:cxn>
                <a:cxn ang="0">
                  <a:pos x="407194" y="288826"/>
                </a:cxn>
                <a:cxn ang="0">
                  <a:pos x="422275" y="225059"/>
                </a:cxn>
                <a:cxn ang="0">
                  <a:pos x="422275" y="198803"/>
                </a:cxn>
                <a:cxn ang="0">
                  <a:pos x="131961" y="48763"/>
                </a:cxn>
                <a:cxn ang="0">
                  <a:pos x="60325" y="108779"/>
                </a:cxn>
                <a:cxn ang="0">
                  <a:pos x="45244" y="135036"/>
                </a:cxn>
                <a:cxn ang="0">
                  <a:pos x="86717" y="198803"/>
                </a:cxn>
                <a:cxn ang="0">
                  <a:pos x="45244" y="135036"/>
                </a:cxn>
                <a:cxn ang="0">
                  <a:pos x="26392" y="225059"/>
                </a:cxn>
                <a:cxn ang="0">
                  <a:pos x="94258" y="288826"/>
                </a:cxn>
                <a:cxn ang="0">
                  <a:pos x="60325" y="315083"/>
                </a:cxn>
                <a:cxn ang="0">
                  <a:pos x="131961" y="375099"/>
                </a:cxn>
                <a:cxn ang="0">
                  <a:pos x="196056" y="393854"/>
                </a:cxn>
                <a:cxn ang="0">
                  <a:pos x="196056" y="315083"/>
                </a:cxn>
                <a:cxn ang="0">
                  <a:pos x="196056" y="288826"/>
                </a:cxn>
                <a:cxn ang="0">
                  <a:pos x="116880" y="225059"/>
                </a:cxn>
                <a:cxn ang="0">
                  <a:pos x="196056" y="288826"/>
                </a:cxn>
                <a:cxn ang="0">
                  <a:pos x="116880" y="198803"/>
                </a:cxn>
                <a:cxn ang="0">
                  <a:pos x="196056" y="135036"/>
                </a:cxn>
                <a:cxn ang="0">
                  <a:pos x="196056" y="108779"/>
                </a:cxn>
                <a:cxn ang="0">
                  <a:pos x="196056" y="30008"/>
                </a:cxn>
                <a:cxn ang="0">
                  <a:pos x="361950" y="108779"/>
                </a:cxn>
                <a:cxn ang="0">
                  <a:pos x="290314" y="48763"/>
                </a:cxn>
                <a:cxn ang="0">
                  <a:pos x="226219" y="30008"/>
                </a:cxn>
                <a:cxn ang="0">
                  <a:pos x="226219" y="108779"/>
                </a:cxn>
                <a:cxn ang="0">
                  <a:pos x="226219" y="135036"/>
                </a:cxn>
                <a:cxn ang="0">
                  <a:pos x="305395" y="198803"/>
                </a:cxn>
                <a:cxn ang="0">
                  <a:pos x="226219" y="135036"/>
                </a:cxn>
                <a:cxn ang="0">
                  <a:pos x="305395" y="225059"/>
                </a:cxn>
                <a:cxn ang="0">
                  <a:pos x="226219" y="288826"/>
                </a:cxn>
                <a:cxn ang="0">
                  <a:pos x="226219" y="393854"/>
                </a:cxn>
                <a:cxn ang="0">
                  <a:pos x="290314" y="315083"/>
                </a:cxn>
                <a:cxn ang="0">
                  <a:pos x="290314" y="375099"/>
                </a:cxn>
                <a:cxn ang="0">
                  <a:pos x="361950" y="315083"/>
                </a:cxn>
                <a:cxn ang="0">
                  <a:pos x="377031" y="288826"/>
                </a:cxn>
                <a:cxn ang="0">
                  <a:pos x="335558" y="225059"/>
                </a:cxn>
                <a:cxn ang="0">
                  <a:pos x="377031" y="288826"/>
                </a:cxn>
                <a:cxn ang="0">
                  <a:pos x="328017" y="135036"/>
                </a:cxn>
                <a:cxn ang="0">
                  <a:pos x="392113" y="198803"/>
                </a:cxn>
              </a:cxnLst>
              <a:rect l="0" t="0" r="0" b="0"/>
              <a:pathLst>
                <a:path w="112" h="113">
                  <a:moveTo>
                    <a:pt x="108" y="36"/>
                  </a:moveTo>
                  <a:cubicBezTo>
                    <a:pt x="109" y="36"/>
                    <a:pt x="109" y="36"/>
                    <a:pt x="109" y="36"/>
                  </a:cubicBezTo>
                  <a:cubicBezTo>
                    <a:pt x="106" y="31"/>
                    <a:pt x="106" y="31"/>
                    <a:pt x="106" y="31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95" y="12"/>
                    <a:pt x="78" y="2"/>
                    <a:pt x="60" y="1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33" y="2"/>
                    <a:pt x="17" y="12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1" y="41"/>
                    <a:pt x="0" y="47"/>
                    <a:pt x="0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6"/>
                    <a:pt x="1" y="72"/>
                    <a:pt x="4" y="77"/>
                  </a:cubicBezTo>
                  <a:cubicBezTo>
                    <a:pt x="3" y="77"/>
                    <a:pt x="3" y="77"/>
                    <a:pt x="3" y="77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17" y="101"/>
                    <a:pt x="33" y="111"/>
                    <a:pt x="52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78" y="111"/>
                    <a:pt x="95" y="101"/>
                    <a:pt x="105" y="84"/>
                  </a:cubicBezTo>
                  <a:cubicBezTo>
                    <a:pt x="105" y="84"/>
                    <a:pt x="105" y="84"/>
                    <a:pt x="105" y="84"/>
                  </a:cubicBezTo>
                  <a:cubicBezTo>
                    <a:pt x="106" y="82"/>
                    <a:pt x="106" y="82"/>
                    <a:pt x="106" y="82"/>
                  </a:cubicBezTo>
                  <a:cubicBezTo>
                    <a:pt x="109" y="77"/>
                    <a:pt x="109" y="77"/>
                    <a:pt x="109" y="77"/>
                  </a:cubicBezTo>
                  <a:cubicBezTo>
                    <a:pt x="108" y="77"/>
                    <a:pt x="108" y="77"/>
                    <a:pt x="108" y="77"/>
                  </a:cubicBezTo>
                  <a:cubicBezTo>
                    <a:pt x="110" y="72"/>
                    <a:pt x="112" y="66"/>
                    <a:pt x="112" y="60"/>
                  </a:cubicBezTo>
                  <a:cubicBezTo>
                    <a:pt x="112" y="60"/>
                    <a:pt x="112" y="60"/>
                    <a:pt x="112" y="60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47"/>
                    <a:pt x="110" y="41"/>
                    <a:pt x="108" y="36"/>
                  </a:cubicBezTo>
                  <a:close/>
                  <a:moveTo>
                    <a:pt x="35" y="13"/>
                  </a:moveTo>
                  <a:cubicBezTo>
                    <a:pt x="32" y="17"/>
                    <a:pt x="29" y="22"/>
                    <a:pt x="27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21" y="22"/>
                    <a:pt x="28" y="16"/>
                    <a:pt x="35" y="13"/>
                  </a:cubicBezTo>
                  <a:close/>
                  <a:moveTo>
                    <a:pt x="12" y="36"/>
                  </a:moveTo>
                  <a:cubicBezTo>
                    <a:pt x="25" y="36"/>
                    <a:pt x="25" y="36"/>
                    <a:pt x="25" y="36"/>
                  </a:cubicBezTo>
                  <a:cubicBezTo>
                    <a:pt x="24" y="41"/>
                    <a:pt x="23" y="47"/>
                    <a:pt x="23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8" y="47"/>
                    <a:pt x="9" y="41"/>
                    <a:pt x="12" y="36"/>
                  </a:cubicBezTo>
                  <a:close/>
                  <a:moveTo>
                    <a:pt x="12" y="77"/>
                  </a:moveTo>
                  <a:cubicBezTo>
                    <a:pt x="9" y="72"/>
                    <a:pt x="8" y="66"/>
                    <a:pt x="7" y="60"/>
                  </a:cubicBezTo>
                  <a:cubicBezTo>
                    <a:pt x="23" y="60"/>
                    <a:pt x="23" y="60"/>
                    <a:pt x="23" y="60"/>
                  </a:cubicBezTo>
                  <a:cubicBezTo>
                    <a:pt x="23" y="66"/>
                    <a:pt x="24" y="72"/>
                    <a:pt x="25" y="77"/>
                  </a:cubicBezTo>
                  <a:lnTo>
                    <a:pt x="12" y="77"/>
                  </a:lnTo>
                  <a:close/>
                  <a:moveTo>
                    <a:pt x="16" y="84"/>
                  </a:moveTo>
                  <a:cubicBezTo>
                    <a:pt x="27" y="84"/>
                    <a:pt x="27" y="84"/>
                    <a:pt x="27" y="84"/>
                  </a:cubicBezTo>
                  <a:cubicBezTo>
                    <a:pt x="29" y="91"/>
                    <a:pt x="32" y="96"/>
                    <a:pt x="35" y="100"/>
                  </a:cubicBezTo>
                  <a:cubicBezTo>
                    <a:pt x="28" y="97"/>
                    <a:pt x="21" y="91"/>
                    <a:pt x="16" y="84"/>
                  </a:cubicBezTo>
                  <a:close/>
                  <a:moveTo>
                    <a:pt x="52" y="105"/>
                  </a:moveTo>
                  <a:cubicBezTo>
                    <a:pt x="45" y="103"/>
                    <a:pt x="39" y="95"/>
                    <a:pt x="35" y="84"/>
                  </a:cubicBezTo>
                  <a:cubicBezTo>
                    <a:pt x="52" y="84"/>
                    <a:pt x="52" y="84"/>
                    <a:pt x="52" y="84"/>
                  </a:cubicBezTo>
                  <a:lnTo>
                    <a:pt x="52" y="105"/>
                  </a:lnTo>
                  <a:close/>
                  <a:moveTo>
                    <a:pt x="52" y="77"/>
                  </a:moveTo>
                  <a:cubicBezTo>
                    <a:pt x="33" y="77"/>
                    <a:pt x="33" y="77"/>
                    <a:pt x="33" y="77"/>
                  </a:cubicBezTo>
                  <a:cubicBezTo>
                    <a:pt x="32" y="72"/>
                    <a:pt x="31" y="66"/>
                    <a:pt x="31" y="60"/>
                  </a:cubicBezTo>
                  <a:cubicBezTo>
                    <a:pt x="52" y="60"/>
                    <a:pt x="52" y="60"/>
                    <a:pt x="52" y="60"/>
                  </a:cubicBezTo>
                  <a:lnTo>
                    <a:pt x="52" y="77"/>
                  </a:lnTo>
                  <a:close/>
                  <a:moveTo>
                    <a:pt x="52" y="53"/>
                  </a:moveTo>
                  <a:cubicBezTo>
                    <a:pt x="31" y="53"/>
                    <a:pt x="31" y="53"/>
                    <a:pt x="31" y="53"/>
                  </a:cubicBezTo>
                  <a:cubicBezTo>
                    <a:pt x="31" y="47"/>
                    <a:pt x="32" y="41"/>
                    <a:pt x="33" y="36"/>
                  </a:cubicBezTo>
                  <a:cubicBezTo>
                    <a:pt x="52" y="36"/>
                    <a:pt x="52" y="36"/>
                    <a:pt x="52" y="36"/>
                  </a:cubicBezTo>
                  <a:lnTo>
                    <a:pt x="52" y="53"/>
                  </a:lnTo>
                  <a:close/>
                  <a:moveTo>
                    <a:pt x="52" y="29"/>
                  </a:moveTo>
                  <a:cubicBezTo>
                    <a:pt x="35" y="29"/>
                    <a:pt x="35" y="29"/>
                    <a:pt x="35" y="29"/>
                  </a:cubicBezTo>
                  <a:cubicBezTo>
                    <a:pt x="39" y="18"/>
                    <a:pt x="45" y="10"/>
                    <a:pt x="52" y="8"/>
                  </a:cubicBezTo>
                  <a:lnTo>
                    <a:pt x="52" y="29"/>
                  </a:lnTo>
                  <a:close/>
                  <a:moveTo>
                    <a:pt x="96" y="29"/>
                  </a:moveTo>
                  <a:cubicBezTo>
                    <a:pt x="84" y="29"/>
                    <a:pt x="84" y="29"/>
                    <a:pt x="84" y="29"/>
                  </a:cubicBezTo>
                  <a:cubicBezTo>
                    <a:pt x="82" y="22"/>
                    <a:pt x="80" y="17"/>
                    <a:pt x="77" y="13"/>
                  </a:cubicBezTo>
                  <a:cubicBezTo>
                    <a:pt x="84" y="16"/>
                    <a:pt x="91" y="22"/>
                    <a:pt x="96" y="29"/>
                  </a:cubicBezTo>
                  <a:close/>
                  <a:moveTo>
                    <a:pt x="60" y="8"/>
                  </a:moveTo>
                  <a:cubicBezTo>
                    <a:pt x="66" y="10"/>
                    <a:pt x="72" y="18"/>
                    <a:pt x="77" y="29"/>
                  </a:cubicBezTo>
                  <a:cubicBezTo>
                    <a:pt x="60" y="29"/>
                    <a:pt x="60" y="29"/>
                    <a:pt x="60" y="29"/>
                  </a:cubicBezTo>
                  <a:lnTo>
                    <a:pt x="60" y="8"/>
                  </a:lnTo>
                  <a:close/>
                  <a:moveTo>
                    <a:pt x="60" y="36"/>
                  </a:moveTo>
                  <a:cubicBezTo>
                    <a:pt x="79" y="36"/>
                    <a:pt x="79" y="36"/>
                    <a:pt x="79" y="36"/>
                  </a:cubicBezTo>
                  <a:cubicBezTo>
                    <a:pt x="80" y="41"/>
                    <a:pt x="81" y="47"/>
                    <a:pt x="81" y="53"/>
                  </a:cubicBezTo>
                  <a:cubicBezTo>
                    <a:pt x="60" y="53"/>
                    <a:pt x="60" y="53"/>
                    <a:pt x="60" y="53"/>
                  </a:cubicBezTo>
                  <a:lnTo>
                    <a:pt x="60" y="36"/>
                  </a:lnTo>
                  <a:close/>
                  <a:moveTo>
                    <a:pt x="60" y="60"/>
                  </a:moveTo>
                  <a:cubicBezTo>
                    <a:pt x="81" y="60"/>
                    <a:pt x="81" y="60"/>
                    <a:pt x="81" y="60"/>
                  </a:cubicBezTo>
                  <a:cubicBezTo>
                    <a:pt x="81" y="66"/>
                    <a:pt x="80" y="72"/>
                    <a:pt x="79" y="77"/>
                  </a:cubicBezTo>
                  <a:cubicBezTo>
                    <a:pt x="60" y="77"/>
                    <a:pt x="60" y="77"/>
                    <a:pt x="60" y="77"/>
                  </a:cubicBezTo>
                  <a:lnTo>
                    <a:pt x="60" y="60"/>
                  </a:lnTo>
                  <a:close/>
                  <a:moveTo>
                    <a:pt x="60" y="105"/>
                  </a:moveTo>
                  <a:cubicBezTo>
                    <a:pt x="60" y="84"/>
                    <a:pt x="60" y="84"/>
                    <a:pt x="60" y="84"/>
                  </a:cubicBezTo>
                  <a:cubicBezTo>
                    <a:pt x="77" y="84"/>
                    <a:pt x="77" y="84"/>
                    <a:pt x="77" y="84"/>
                  </a:cubicBezTo>
                  <a:cubicBezTo>
                    <a:pt x="72" y="95"/>
                    <a:pt x="66" y="103"/>
                    <a:pt x="60" y="105"/>
                  </a:cubicBezTo>
                  <a:close/>
                  <a:moveTo>
                    <a:pt x="77" y="100"/>
                  </a:moveTo>
                  <a:cubicBezTo>
                    <a:pt x="80" y="96"/>
                    <a:pt x="82" y="91"/>
                    <a:pt x="84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1" y="91"/>
                    <a:pt x="84" y="97"/>
                    <a:pt x="77" y="100"/>
                  </a:cubicBezTo>
                  <a:close/>
                  <a:moveTo>
                    <a:pt x="100" y="77"/>
                  </a:moveTo>
                  <a:cubicBezTo>
                    <a:pt x="87" y="77"/>
                    <a:pt x="87" y="77"/>
                    <a:pt x="87" y="77"/>
                  </a:cubicBezTo>
                  <a:cubicBezTo>
                    <a:pt x="88" y="72"/>
                    <a:pt x="88" y="66"/>
                    <a:pt x="89" y="60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4" y="66"/>
                    <a:pt x="103" y="72"/>
                    <a:pt x="100" y="77"/>
                  </a:cubicBezTo>
                  <a:close/>
                  <a:moveTo>
                    <a:pt x="89" y="53"/>
                  </a:moveTo>
                  <a:cubicBezTo>
                    <a:pt x="88" y="47"/>
                    <a:pt x="88" y="41"/>
                    <a:pt x="87" y="36"/>
                  </a:cubicBezTo>
                  <a:cubicBezTo>
                    <a:pt x="100" y="36"/>
                    <a:pt x="100" y="36"/>
                    <a:pt x="100" y="36"/>
                  </a:cubicBezTo>
                  <a:cubicBezTo>
                    <a:pt x="103" y="41"/>
                    <a:pt x="104" y="47"/>
                    <a:pt x="104" y="53"/>
                  </a:cubicBezTo>
                  <a:lnTo>
                    <a:pt x="89" y="5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 sz="1350"/>
            </a:p>
          </p:txBody>
        </p:sp>
      </p:grpSp>
      <p:sp>
        <p:nvSpPr>
          <p:cNvPr id="2" name="标题 1"/>
          <p:cNvSpPr>
            <a:spLocks noGrp="1"/>
          </p:cNvSpPr>
          <p:nvPr>
            <p:ph type="ctrTitle"/>
            <p:custDataLst>
              <p:tags r:id="rId10"/>
            </p:custDataLst>
          </p:nvPr>
        </p:nvSpPr>
        <p:spPr>
          <a:xfrm>
            <a:off x="1567123" y="4091305"/>
            <a:ext cx="6858000" cy="678180"/>
          </a:xfrm>
        </p:spPr>
        <p:txBody>
          <a:bodyPr lIns="90000" tIns="46800" rIns="90000" bIns="46800" anchor="b">
            <a:normAutofit/>
          </a:bodyPr>
          <a:lstStyle>
            <a:lvl1pPr algn="ctr">
              <a:defRPr sz="3300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11"/>
            </p:custDataLst>
          </p:nvPr>
        </p:nvSpPr>
        <p:spPr>
          <a:xfrm>
            <a:off x="1567123" y="5020470"/>
            <a:ext cx="6857999" cy="470795"/>
          </a:xfrm>
        </p:spPr>
        <p:txBody>
          <a:bodyPr anchor="t"/>
          <a:lstStyle>
            <a:lvl1pPr marL="0" indent="0" algn="ctr">
              <a:buNone/>
              <a:defRPr sz="1800">
                <a:solidFill>
                  <a:schemeClr val="bg1"/>
                </a:solidFill>
                <a:latin typeface="+mn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2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3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4"/>
            </p:custDataLst>
          </p:nvPr>
        </p:nvSpPr>
        <p:spPr>
          <a:xfrm>
            <a:off x="6457950" y="6401991"/>
            <a:ext cx="2057400" cy="273844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650" y="530820"/>
            <a:ext cx="7886700" cy="994172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28650" y="2369542"/>
            <a:ext cx="7886700" cy="3263503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457950" y="6401991"/>
            <a:ext cx="2057400" cy="273844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/>
          <p:nvPr>
            <p:custDataLst>
              <p:tags r:id="rId2"/>
            </p:custDataLst>
          </p:nvPr>
        </p:nvSpPr>
        <p:spPr>
          <a:xfrm>
            <a:off x="0" y="1259205"/>
            <a:ext cx="9144000" cy="800100"/>
          </a:xfrm>
          <a:custGeom>
            <a:avLst/>
            <a:gdLst>
              <a:gd name="connsiteX0" fmla="*/ 0 w 19200"/>
              <a:gd name="connsiteY0" fmla="*/ 0 h 1680"/>
              <a:gd name="connsiteX1" fmla="*/ 9629 w 19200"/>
              <a:gd name="connsiteY1" fmla="*/ 1392 h 1680"/>
              <a:gd name="connsiteX2" fmla="*/ 19181 w 19200"/>
              <a:gd name="connsiteY2" fmla="*/ 24 h 1680"/>
              <a:gd name="connsiteX3" fmla="*/ 19200 w 19200"/>
              <a:gd name="connsiteY3" fmla="*/ 1680 h 1680"/>
              <a:gd name="connsiteX4" fmla="*/ 0 w 19200"/>
              <a:gd name="connsiteY4" fmla="*/ 1680 h 1680"/>
              <a:gd name="connsiteX5" fmla="*/ 0 w 19200"/>
              <a:gd name="connsiteY5" fmla="*/ 0 h 1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00" h="1680">
                <a:moveTo>
                  <a:pt x="0" y="0"/>
                </a:moveTo>
                <a:cubicBezTo>
                  <a:pt x="2165" y="480"/>
                  <a:pt x="5933" y="1440"/>
                  <a:pt x="9629" y="1392"/>
                </a:cubicBezTo>
                <a:cubicBezTo>
                  <a:pt x="12893" y="1368"/>
                  <a:pt x="16349" y="552"/>
                  <a:pt x="19181" y="24"/>
                </a:cubicBezTo>
                <a:lnTo>
                  <a:pt x="19200" y="1680"/>
                </a:lnTo>
                <a:lnTo>
                  <a:pt x="0" y="168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  <a:alpha val="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  <a:gs pos="43000">
                <a:srgbClr val="C3C3C3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8" name="任意多边形 7"/>
          <p:cNvSpPr/>
          <p:nvPr>
            <p:custDataLst>
              <p:tags r:id="rId3"/>
            </p:custDataLst>
          </p:nvPr>
        </p:nvSpPr>
        <p:spPr>
          <a:xfrm flipV="1">
            <a:off x="-9049" y="5596890"/>
            <a:ext cx="9144000" cy="800100"/>
          </a:xfrm>
          <a:custGeom>
            <a:avLst/>
            <a:gdLst>
              <a:gd name="connsiteX0" fmla="*/ 0 w 19200"/>
              <a:gd name="connsiteY0" fmla="*/ 0 h 1680"/>
              <a:gd name="connsiteX1" fmla="*/ 9629 w 19200"/>
              <a:gd name="connsiteY1" fmla="*/ 1392 h 1680"/>
              <a:gd name="connsiteX2" fmla="*/ 19181 w 19200"/>
              <a:gd name="connsiteY2" fmla="*/ 24 h 1680"/>
              <a:gd name="connsiteX3" fmla="*/ 19200 w 19200"/>
              <a:gd name="connsiteY3" fmla="*/ 1680 h 1680"/>
              <a:gd name="connsiteX4" fmla="*/ 0 w 19200"/>
              <a:gd name="connsiteY4" fmla="*/ 1680 h 1680"/>
              <a:gd name="connsiteX5" fmla="*/ 0 w 19200"/>
              <a:gd name="connsiteY5" fmla="*/ 0 h 1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00" h="1680">
                <a:moveTo>
                  <a:pt x="0" y="0"/>
                </a:moveTo>
                <a:cubicBezTo>
                  <a:pt x="2165" y="480"/>
                  <a:pt x="5933" y="1440"/>
                  <a:pt x="9629" y="1392"/>
                </a:cubicBezTo>
                <a:cubicBezTo>
                  <a:pt x="12893" y="1368"/>
                  <a:pt x="16349" y="552"/>
                  <a:pt x="19181" y="24"/>
                </a:cubicBezTo>
                <a:lnTo>
                  <a:pt x="19200" y="1680"/>
                </a:lnTo>
                <a:lnTo>
                  <a:pt x="0" y="168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  <a:alpha val="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  <a:gs pos="43000">
                <a:srgbClr val="C3C3C3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9" name="矩形 8"/>
          <p:cNvSpPr/>
          <p:nvPr>
            <p:custDataLst>
              <p:tags r:id="rId4"/>
            </p:custDataLst>
          </p:nvPr>
        </p:nvSpPr>
        <p:spPr>
          <a:xfrm>
            <a:off x="0" y="2492137"/>
            <a:ext cx="9144953" cy="265033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0" name="任意多边形 9"/>
          <p:cNvSpPr/>
          <p:nvPr>
            <p:custDataLst>
              <p:tags r:id="rId5"/>
            </p:custDataLst>
          </p:nvPr>
        </p:nvSpPr>
        <p:spPr>
          <a:xfrm flipH="1" flipV="1">
            <a:off x="1787366" y="4180840"/>
            <a:ext cx="7363301" cy="1215390"/>
          </a:xfrm>
          <a:custGeom>
            <a:avLst/>
            <a:gdLst>
              <a:gd name="connsiteX0" fmla="*/ 5 w 15461"/>
              <a:gd name="connsiteY0" fmla="*/ 2552 h 2552"/>
              <a:gd name="connsiteX1" fmla="*/ 0 w 15461"/>
              <a:gd name="connsiteY1" fmla="*/ 17 h 2552"/>
              <a:gd name="connsiteX2" fmla="*/ 15461 w 15461"/>
              <a:gd name="connsiteY2" fmla="*/ 0 h 2552"/>
              <a:gd name="connsiteX3" fmla="*/ 14243 w 15461"/>
              <a:gd name="connsiteY3" fmla="*/ 2536 h 2552"/>
              <a:gd name="connsiteX4" fmla="*/ 5 w 15461"/>
              <a:gd name="connsiteY4" fmla="*/ 2552 h 2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61" h="2552">
                <a:moveTo>
                  <a:pt x="5" y="2552"/>
                </a:moveTo>
                <a:lnTo>
                  <a:pt x="0" y="17"/>
                </a:lnTo>
                <a:lnTo>
                  <a:pt x="15461" y="0"/>
                </a:lnTo>
                <a:lnTo>
                  <a:pt x="14243" y="2536"/>
                </a:lnTo>
                <a:lnTo>
                  <a:pt x="5" y="255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14300" dist="88900" dir="13500000" algn="br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 sz="1350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2367642" y="4072775"/>
            <a:ext cx="6506936" cy="567000"/>
          </a:xfrm>
        </p:spPr>
        <p:txBody>
          <a:bodyPr anchor="b">
            <a:normAutofit/>
          </a:bodyPr>
          <a:lstStyle>
            <a:lvl1pPr>
              <a:defRPr sz="33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7"/>
            </p:custDataLst>
          </p:nvPr>
        </p:nvSpPr>
        <p:spPr>
          <a:xfrm>
            <a:off x="2367641" y="4908072"/>
            <a:ext cx="6506936" cy="57952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6457950" y="6401991"/>
            <a:ext cx="2057400" cy="273844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650" y="530820"/>
            <a:ext cx="7886700" cy="994172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28650" y="2369542"/>
            <a:ext cx="3886200" cy="3263503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629150" y="2369542"/>
            <a:ext cx="3886200" cy="3263503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457950" y="6401991"/>
            <a:ext cx="2057400" cy="273844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9841" y="530820"/>
            <a:ext cx="7886700" cy="994172"/>
          </a:xfrm>
        </p:spPr>
        <p:txBody>
          <a:bodyPr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629841" y="1864436"/>
            <a:ext cx="3868340" cy="5771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9841" y="3059707"/>
            <a:ext cx="3868340" cy="2682819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  <p:custDataLst>
              <p:tags r:id="rId5"/>
            </p:custDataLst>
          </p:nvPr>
        </p:nvSpPr>
        <p:spPr>
          <a:xfrm>
            <a:off x="4629150" y="1864436"/>
            <a:ext cx="3887391" cy="5771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4629150" y="3059707"/>
            <a:ext cx="3887391" cy="2682819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6401991"/>
            <a:ext cx="2057400" cy="273844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650" y="530820"/>
            <a:ext cx="7886700" cy="994172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6457950" y="6401991"/>
            <a:ext cx="2057400" cy="273844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457950" y="6401991"/>
            <a:ext cx="2057400" cy="273844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9840" y="657225"/>
            <a:ext cx="3123900" cy="1200150"/>
          </a:xfrm>
        </p:spPr>
        <p:txBody>
          <a:bodyPr anchor="t" anchorCtr="0">
            <a:normAutofit/>
          </a:bodyPr>
          <a:lstStyle>
            <a:lvl1pPr>
              <a:defRPr sz="2700">
                <a:latin typeface="+mj-lt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  <p:custDataLst>
              <p:tags r:id="rId3"/>
            </p:custDataLst>
          </p:nvPr>
        </p:nvSpPr>
        <p:spPr>
          <a:xfrm>
            <a:off x="3888000" y="1132650"/>
            <a:ext cx="4627800" cy="40527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629840" y="2533849"/>
            <a:ext cx="3123900" cy="2858691"/>
          </a:xfrm>
        </p:spPr>
        <p:txBody>
          <a:bodyPr>
            <a:normAutofit/>
          </a:bodyPr>
          <a:lstStyle>
            <a:lvl1pPr marL="0" indent="0">
              <a:buNone/>
              <a:defRPr sz="1500">
                <a:latin typeface="+mn-lt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457950" y="6401991"/>
            <a:ext cx="2057400" cy="273844"/>
          </a:xfrm>
        </p:spPr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52BFB5-FF29-4DCF-B5EA-AEE71D2925BF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B8619F-A338-4DC7-8D27-A12179085D1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7686675" y="1091605"/>
            <a:ext cx="828674" cy="4358879"/>
          </a:xfrm>
        </p:spPr>
        <p:txBody>
          <a:bodyPr vert="eaVert">
            <a:normAutofit/>
          </a:bodyPr>
          <a:lstStyle>
            <a:lvl1pPr>
              <a:defRPr sz="27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28649" y="1091605"/>
            <a:ext cx="6879431" cy="4358879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457950" y="6401991"/>
            <a:ext cx="2057400" cy="273844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457950" y="6401991"/>
            <a:ext cx="2057400" cy="273844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28650" y="1246414"/>
            <a:ext cx="7886700" cy="4169228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 5"/>
          <p:cNvSpPr/>
          <p:nvPr>
            <p:custDataLst>
              <p:tags r:id="rId2"/>
            </p:custDataLst>
          </p:nvPr>
        </p:nvSpPr>
        <p:spPr>
          <a:xfrm flipV="1">
            <a:off x="-9049" y="5596890"/>
            <a:ext cx="9144000" cy="800100"/>
          </a:xfrm>
          <a:custGeom>
            <a:avLst/>
            <a:gdLst>
              <a:gd name="connsiteX0" fmla="*/ 0 w 19200"/>
              <a:gd name="connsiteY0" fmla="*/ 0 h 1680"/>
              <a:gd name="connsiteX1" fmla="*/ 9629 w 19200"/>
              <a:gd name="connsiteY1" fmla="*/ 1392 h 1680"/>
              <a:gd name="connsiteX2" fmla="*/ 19181 w 19200"/>
              <a:gd name="connsiteY2" fmla="*/ 24 h 1680"/>
              <a:gd name="connsiteX3" fmla="*/ 19200 w 19200"/>
              <a:gd name="connsiteY3" fmla="*/ 1680 h 1680"/>
              <a:gd name="connsiteX4" fmla="*/ 0 w 19200"/>
              <a:gd name="connsiteY4" fmla="*/ 1680 h 1680"/>
              <a:gd name="connsiteX5" fmla="*/ 0 w 19200"/>
              <a:gd name="connsiteY5" fmla="*/ 0 h 1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00" h="1680">
                <a:moveTo>
                  <a:pt x="0" y="0"/>
                </a:moveTo>
                <a:cubicBezTo>
                  <a:pt x="2165" y="480"/>
                  <a:pt x="5933" y="1440"/>
                  <a:pt x="9629" y="1392"/>
                </a:cubicBezTo>
                <a:cubicBezTo>
                  <a:pt x="12893" y="1368"/>
                  <a:pt x="16349" y="552"/>
                  <a:pt x="19181" y="24"/>
                </a:cubicBezTo>
                <a:lnTo>
                  <a:pt x="19200" y="1680"/>
                </a:lnTo>
                <a:lnTo>
                  <a:pt x="0" y="168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  <a:alpha val="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  <a:gs pos="43000">
                <a:srgbClr val="C3C3C3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7" name="矩形 6"/>
          <p:cNvSpPr/>
          <p:nvPr>
            <p:custDataLst>
              <p:tags r:id="rId3"/>
            </p:custDataLst>
          </p:nvPr>
        </p:nvSpPr>
        <p:spPr>
          <a:xfrm flipH="1">
            <a:off x="0" y="-3810"/>
            <a:ext cx="9144900" cy="18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0" y="978614"/>
            <a:ext cx="9144900" cy="3947636"/>
          </a:xfrm>
          <a:prstGeom prst="rect">
            <a:avLst/>
          </a:prstGeom>
          <a:blipFill rotWithShape="1">
            <a:blip r:embed="rId5"/>
            <a:stretch>
              <a:fillRect t="-21000" b="-14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9" name="任意多边形 8"/>
          <p:cNvSpPr/>
          <p:nvPr>
            <p:custDataLst>
              <p:tags r:id="rId6"/>
            </p:custDataLst>
          </p:nvPr>
        </p:nvSpPr>
        <p:spPr>
          <a:xfrm flipH="1" flipV="1">
            <a:off x="1787366" y="4180840"/>
            <a:ext cx="7363301" cy="1215390"/>
          </a:xfrm>
          <a:custGeom>
            <a:avLst/>
            <a:gdLst>
              <a:gd name="connsiteX0" fmla="*/ 5 w 15461"/>
              <a:gd name="connsiteY0" fmla="*/ 2552 h 2552"/>
              <a:gd name="connsiteX1" fmla="*/ 0 w 15461"/>
              <a:gd name="connsiteY1" fmla="*/ 17 h 2552"/>
              <a:gd name="connsiteX2" fmla="*/ 15461 w 15461"/>
              <a:gd name="connsiteY2" fmla="*/ 0 h 2552"/>
              <a:gd name="connsiteX3" fmla="*/ 14243 w 15461"/>
              <a:gd name="connsiteY3" fmla="*/ 2536 h 2552"/>
              <a:gd name="connsiteX4" fmla="*/ 5 w 15461"/>
              <a:gd name="connsiteY4" fmla="*/ 2552 h 2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61" h="2552">
                <a:moveTo>
                  <a:pt x="5" y="2552"/>
                </a:moveTo>
                <a:lnTo>
                  <a:pt x="0" y="17"/>
                </a:lnTo>
                <a:lnTo>
                  <a:pt x="15461" y="0"/>
                </a:lnTo>
                <a:lnTo>
                  <a:pt x="14243" y="2536"/>
                </a:lnTo>
                <a:lnTo>
                  <a:pt x="5" y="2552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114300" dist="88900" dir="13500000" algn="br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2367643" y="4106978"/>
            <a:ext cx="6767309" cy="706501"/>
          </a:xfrm>
        </p:spPr>
        <p:txBody>
          <a:bodyPr lIns="90000" tIns="46800" rIns="90000" bIns="46800"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6457950" y="6401991"/>
            <a:ext cx="2057400" cy="273844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2358170" y="5081488"/>
            <a:ext cx="6776781" cy="430888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grpSp>
        <p:nvGrpSpPr>
          <p:cNvPr id="12" name="组合 269"/>
          <p:cNvGrpSpPr/>
          <p:nvPr>
            <p:custDataLst>
              <p:tags r:id="rId12"/>
            </p:custDataLst>
          </p:nvPr>
        </p:nvGrpSpPr>
        <p:grpSpPr>
          <a:xfrm>
            <a:off x="7920235" y="4498492"/>
            <a:ext cx="551021" cy="551021"/>
            <a:chOff x="0" y="0"/>
            <a:chExt cx="690562" cy="692150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3" name="Oval 10"/>
            <p:cNvSpPr/>
            <p:nvPr>
              <p:custDataLst>
                <p:tags r:id="rId13"/>
              </p:custDataLst>
            </p:nvPr>
          </p:nvSpPr>
          <p:spPr>
            <a:xfrm>
              <a:off x="0" y="0"/>
              <a:ext cx="690562" cy="692150"/>
            </a:xfrm>
            <a:prstGeom prst="ellipse">
              <a:avLst/>
            </a:prstGeom>
            <a:grpFill/>
            <a:ln w="9525">
              <a:noFill/>
            </a:ln>
            <a:effectLst>
              <a:outerShdw blurRad="177800" dist="88900" dir="2700000" algn="tl" rotWithShape="0">
                <a:prstClr val="black">
                  <a:alpha val="55000"/>
                </a:prstClr>
              </a:outerShdw>
            </a:effectLst>
          </p:spPr>
          <p:txBody>
            <a:bodyPr wrap="square" lIns="51435" tIns="25717" rIns="51435" bIns="25717" anchor="t"/>
            <a:lstStyle/>
            <a:p>
              <a:pPr lvl="0"/>
              <a:endParaRPr lang="zh-CN" altLang="en-US" sz="975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4" name="Freeform 32"/>
            <p:cNvSpPr>
              <a:spLocks noEditPoints="1"/>
            </p:cNvSpPr>
            <p:nvPr>
              <p:custDataLst>
                <p:tags r:id="rId14"/>
              </p:custDataLst>
            </p:nvPr>
          </p:nvSpPr>
          <p:spPr>
            <a:xfrm>
              <a:off x="130175" y="131763"/>
              <a:ext cx="422275" cy="423862"/>
            </a:xfrm>
            <a:custGeom>
              <a:avLst/>
              <a:gdLst/>
              <a:ahLst/>
              <a:cxnLst>
                <a:cxn ang="0">
                  <a:pos x="410964" y="135036"/>
                </a:cxn>
                <a:cxn ang="0">
                  <a:pos x="395883" y="108779"/>
                </a:cxn>
                <a:cxn ang="0">
                  <a:pos x="226219" y="3751"/>
                </a:cxn>
                <a:cxn ang="0">
                  <a:pos x="196056" y="0"/>
                </a:cxn>
                <a:cxn ang="0">
                  <a:pos x="26392" y="108779"/>
                </a:cxn>
                <a:cxn ang="0">
                  <a:pos x="22622" y="116281"/>
                </a:cxn>
                <a:cxn ang="0">
                  <a:pos x="15081" y="135036"/>
                </a:cxn>
                <a:cxn ang="0">
                  <a:pos x="0" y="198803"/>
                </a:cxn>
                <a:cxn ang="0">
                  <a:pos x="0" y="225059"/>
                </a:cxn>
                <a:cxn ang="0">
                  <a:pos x="11311" y="288826"/>
                </a:cxn>
                <a:cxn ang="0">
                  <a:pos x="26392" y="315083"/>
                </a:cxn>
                <a:cxn ang="0">
                  <a:pos x="196056" y="423862"/>
                </a:cxn>
                <a:cxn ang="0">
                  <a:pos x="226219" y="423862"/>
                </a:cxn>
                <a:cxn ang="0">
                  <a:pos x="395883" y="315083"/>
                </a:cxn>
                <a:cxn ang="0">
                  <a:pos x="399653" y="307581"/>
                </a:cxn>
                <a:cxn ang="0">
                  <a:pos x="407194" y="288826"/>
                </a:cxn>
                <a:cxn ang="0">
                  <a:pos x="422275" y="225059"/>
                </a:cxn>
                <a:cxn ang="0">
                  <a:pos x="422275" y="198803"/>
                </a:cxn>
                <a:cxn ang="0">
                  <a:pos x="131961" y="48763"/>
                </a:cxn>
                <a:cxn ang="0">
                  <a:pos x="60325" y="108779"/>
                </a:cxn>
                <a:cxn ang="0">
                  <a:pos x="45244" y="135036"/>
                </a:cxn>
                <a:cxn ang="0">
                  <a:pos x="86717" y="198803"/>
                </a:cxn>
                <a:cxn ang="0">
                  <a:pos x="45244" y="135036"/>
                </a:cxn>
                <a:cxn ang="0">
                  <a:pos x="26392" y="225059"/>
                </a:cxn>
                <a:cxn ang="0">
                  <a:pos x="94258" y="288826"/>
                </a:cxn>
                <a:cxn ang="0">
                  <a:pos x="60325" y="315083"/>
                </a:cxn>
                <a:cxn ang="0">
                  <a:pos x="131961" y="375099"/>
                </a:cxn>
                <a:cxn ang="0">
                  <a:pos x="196056" y="393854"/>
                </a:cxn>
                <a:cxn ang="0">
                  <a:pos x="196056" y="315083"/>
                </a:cxn>
                <a:cxn ang="0">
                  <a:pos x="196056" y="288826"/>
                </a:cxn>
                <a:cxn ang="0">
                  <a:pos x="116880" y="225059"/>
                </a:cxn>
                <a:cxn ang="0">
                  <a:pos x="196056" y="288826"/>
                </a:cxn>
                <a:cxn ang="0">
                  <a:pos x="116880" y="198803"/>
                </a:cxn>
                <a:cxn ang="0">
                  <a:pos x="196056" y="135036"/>
                </a:cxn>
                <a:cxn ang="0">
                  <a:pos x="196056" y="108779"/>
                </a:cxn>
                <a:cxn ang="0">
                  <a:pos x="196056" y="30008"/>
                </a:cxn>
                <a:cxn ang="0">
                  <a:pos x="361950" y="108779"/>
                </a:cxn>
                <a:cxn ang="0">
                  <a:pos x="290314" y="48763"/>
                </a:cxn>
                <a:cxn ang="0">
                  <a:pos x="226219" y="30008"/>
                </a:cxn>
                <a:cxn ang="0">
                  <a:pos x="226219" y="108779"/>
                </a:cxn>
                <a:cxn ang="0">
                  <a:pos x="226219" y="135036"/>
                </a:cxn>
                <a:cxn ang="0">
                  <a:pos x="305395" y="198803"/>
                </a:cxn>
                <a:cxn ang="0">
                  <a:pos x="226219" y="135036"/>
                </a:cxn>
                <a:cxn ang="0">
                  <a:pos x="305395" y="225059"/>
                </a:cxn>
                <a:cxn ang="0">
                  <a:pos x="226219" y="288826"/>
                </a:cxn>
                <a:cxn ang="0">
                  <a:pos x="226219" y="393854"/>
                </a:cxn>
                <a:cxn ang="0">
                  <a:pos x="290314" y="315083"/>
                </a:cxn>
                <a:cxn ang="0">
                  <a:pos x="290314" y="375099"/>
                </a:cxn>
                <a:cxn ang="0">
                  <a:pos x="361950" y="315083"/>
                </a:cxn>
                <a:cxn ang="0">
                  <a:pos x="377031" y="288826"/>
                </a:cxn>
                <a:cxn ang="0">
                  <a:pos x="335558" y="225059"/>
                </a:cxn>
                <a:cxn ang="0">
                  <a:pos x="377031" y="288826"/>
                </a:cxn>
                <a:cxn ang="0">
                  <a:pos x="328017" y="135036"/>
                </a:cxn>
                <a:cxn ang="0">
                  <a:pos x="392113" y="198803"/>
                </a:cxn>
              </a:cxnLst>
              <a:rect l="0" t="0" r="0" b="0"/>
              <a:pathLst>
                <a:path w="112" h="113">
                  <a:moveTo>
                    <a:pt x="108" y="36"/>
                  </a:moveTo>
                  <a:cubicBezTo>
                    <a:pt x="109" y="36"/>
                    <a:pt x="109" y="36"/>
                    <a:pt x="109" y="36"/>
                  </a:cubicBezTo>
                  <a:cubicBezTo>
                    <a:pt x="106" y="31"/>
                    <a:pt x="106" y="31"/>
                    <a:pt x="106" y="31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95" y="12"/>
                    <a:pt x="78" y="2"/>
                    <a:pt x="60" y="1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33" y="2"/>
                    <a:pt x="17" y="12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1" y="41"/>
                    <a:pt x="0" y="47"/>
                    <a:pt x="0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6"/>
                    <a:pt x="1" y="72"/>
                    <a:pt x="4" y="77"/>
                  </a:cubicBezTo>
                  <a:cubicBezTo>
                    <a:pt x="3" y="77"/>
                    <a:pt x="3" y="77"/>
                    <a:pt x="3" y="77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17" y="101"/>
                    <a:pt x="33" y="111"/>
                    <a:pt x="52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78" y="111"/>
                    <a:pt x="95" y="101"/>
                    <a:pt x="105" y="84"/>
                  </a:cubicBezTo>
                  <a:cubicBezTo>
                    <a:pt x="105" y="84"/>
                    <a:pt x="105" y="84"/>
                    <a:pt x="105" y="84"/>
                  </a:cubicBezTo>
                  <a:cubicBezTo>
                    <a:pt x="106" y="82"/>
                    <a:pt x="106" y="82"/>
                    <a:pt x="106" y="82"/>
                  </a:cubicBezTo>
                  <a:cubicBezTo>
                    <a:pt x="109" y="77"/>
                    <a:pt x="109" y="77"/>
                    <a:pt x="109" y="77"/>
                  </a:cubicBezTo>
                  <a:cubicBezTo>
                    <a:pt x="108" y="77"/>
                    <a:pt x="108" y="77"/>
                    <a:pt x="108" y="77"/>
                  </a:cubicBezTo>
                  <a:cubicBezTo>
                    <a:pt x="110" y="72"/>
                    <a:pt x="112" y="66"/>
                    <a:pt x="112" y="60"/>
                  </a:cubicBezTo>
                  <a:cubicBezTo>
                    <a:pt x="112" y="60"/>
                    <a:pt x="112" y="60"/>
                    <a:pt x="112" y="60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47"/>
                    <a:pt x="110" y="41"/>
                    <a:pt x="108" y="36"/>
                  </a:cubicBezTo>
                  <a:close/>
                  <a:moveTo>
                    <a:pt x="35" y="13"/>
                  </a:moveTo>
                  <a:cubicBezTo>
                    <a:pt x="32" y="17"/>
                    <a:pt x="29" y="22"/>
                    <a:pt x="27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21" y="22"/>
                    <a:pt x="28" y="16"/>
                    <a:pt x="35" y="13"/>
                  </a:cubicBezTo>
                  <a:close/>
                  <a:moveTo>
                    <a:pt x="12" y="36"/>
                  </a:moveTo>
                  <a:cubicBezTo>
                    <a:pt x="25" y="36"/>
                    <a:pt x="25" y="36"/>
                    <a:pt x="25" y="36"/>
                  </a:cubicBezTo>
                  <a:cubicBezTo>
                    <a:pt x="24" y="41"/>
                    <a:pt x="23" y="47"/>
                    <a:pt x="23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8" y="47"/>
                    <a:pt x="9" y="41"/>
                    <a:pt x="12" y="36"/>
                  </a:cubicBezTo>
                  <a:close/>
                  <a:moveTo>
                    <a:pt x="12" y="77"/>
                  </a:moveTo>
                  <a:cubicBezTo>
                    <a:pt x="9" y="72"/>
                    <a:pt x="8" y="66"/>
                    <a:pt x="7" y="60"/>
                  </a:cubicBezTo>
                  <a:cubicBezTo>
                    <a:pt x="23" y="60"/>
                    <a:pt x="23" y="60"/>
                    <a:pt x="23" y="60"/>
                  </a:cubicBezTo>
                  <a:cubicBezTo>
                    <a:pt x="23" y="66"/>
                    <a:pt x="24" y="72"/>
                    <a:pt x="25" y="77"/>
                  </a:cubicBezTo>
                  <a:lnTo>
                    <a:pt x="12" y="77"/>
                  </a:lnTo>
                  <a:close/>
                  <a:moveTo>
                    <a:pt x="16" y="84"/>
                  </a:moveTo>
                  <a:cubicBezTo>
                    <a:pt x="27" y="84"/>
                    <a:pt x="27" y="84"/>
                    <a:pt x="27" y="84"/>
                  </a:cubicBezTo>
                  <a:cubicBezTo>
                    <a:pt x="29" y="91"/>
                    <a:pt x="32" y="96"/>
                    <a:pt x="35" y="100"/>
                  </a:cubicBezTo>
                  <a:cubicBezTo>
                    <a:pt x="28" y="97"/>
                    <a:pt x="21" y="91"/>
                    <a:pt x="16" y="84"/>
                  </a:cubicBezTo>
                  <a:close/>
                  <a:moveTo>
                    <a:pt x="52" y="105"/>
                  </a:moveTo>
                  <a:cubicBezTo>
                    <a:pt x="45" y="103"/>
                    <a:pt x="39" y="95"/>
                    <a:pt x="35" y="84"/>
                  </a:cubicBezTo>
                  <a:cubicBezTo>
                    <a:pt x="52" y="84"/>
                    <a:pt x="52" y="84"/>
                    <a:pt x="52" y="84"/>
                  </a:cubicBezTo>
                  <a:lnTo>
                    <a:pt x="52" y="105"/>
                  </a:lnTo>
                  <a:close/>
                  <a:moveTo>
                    <a:pt x="52" y="77"/>
                  </a:moveTo>
                  <a:cubicBezTo>
                    <a:pt x="33" y="77"/>
                    <a:pt x="33" y="77"/>
                    <a:pt x="33" y="77"/>
                  </a:cubicBezTo>
                  <a:cubicBezTo>
                    <a:pt x="32" y="72"/>
                    <a:pt x="31" y="66"/>
                    <a:pt x="31" y="60"/>
                  </a:cubicBezTo>
                  <a:cubicBezTo>
                    <a:pt x="52" y="60"/>
                    <a:pt x="52" y="60"/>
                    <a:pt x="52" y="60"/>
                  </a:cubicBezTo>
                  <a:lnTo>
                    <a:pt x="52" y="77"/>
                  </a:lnTo>
                  <a:close/>
                  <a:moveTo>
                    <a:pt x="52" y="53"/>
                  </a:moveTo>
                  <a:cubicBezTo>
                    <a:pt x="31" y="53"/>
                    <a:pt x="31" y="53"/>
                    <a:pt x="31" y="53"/>
                  </a:cubicBezTo>
                  <a:cubicBezTo>
                    <a:pt x="31" y="47"/>
                    <a:pt x="32" y="41"/>
                    <a:pt x="33" y="36"/>
                  </a:cubicBezTo>
                  <a:cubicBezTo>
                    <a:pt x="52" y="36"/>
                    <a:pt x="52" y="36"/>
                    <a:pt x="52" y="36"/>
                  </a:cubicBezTo>
                  <a:lnTo>
                    <a:pt x="52" y="53"/>
                  </a:lnTo>
                  <a:close/>
                  <a:moveTo>
                    <a:pt x="52" y="29"/>
                  </a:moveTo>
                  <a:cubicBezTo>
                    <a:pt x="35" y="29"/>
                    <a:pt x="35" y="29"/>
                    <a:pt x="35" y="29"/>
                  </a:cubicBezTo>
                  <a:cubicBezTo>
                    <a:pt x="39" y="18"/>
                    <a:pt x="45" y="10"/>
                    <a:pt x="52" y="8"/>
                  </a:cubicBezTo>
                  <a:lnTo>
                    <a:pt x="52" y="29"/>
                  </a:lnTo>
                  <a:close/>
                  <a:moveTo>
                    <a:pt x="96" y="29"/>
                  </a:moveTo>
                  <a:cubicBezTo>
                    <a:pt x="84" y="29"/>
                    <a:pt x="84" y="29"/>
                    <a:pt x="84" y="29"/>
                  </a:cubicBezTo>
                  <a:cubicBezTo>
                    <a:pt x="82" y="22"/>
                    <a:pt x="80" y="17"/>
                    <a:pt x="77" y="13"/>
                  </a:cubicBezTo>
                  <a:cubicBezTo>
                    <a:pt x="84" y="16"/>
                    <a:pt x="91" y="22"/>
                    <a:pt x="96" y="29"/>
                  </a:cubicBezTo>
                  <a:close/>
                  <a:moveTo>
                    <a:pt x="60" y="8"/>
                  </a:moveTo>
                  <a:cubicBezTo>
                    <a:pt x="66" y="10"/>
                    <a:pt x="72" y="18"/>
                    <a:pt x="77" y="29"/>
                  </a:cubicBezTo>
                  <a:cubicBezTo>
                    <a:pt x="60" y="29"/>
                    <a:pt x="60" y="29"/>
                    <a:pt x="60" y="29"/>
                  </a:cubicBezTo>
                  <a:lnTo>
                    <a:pt x="60" y="8"/>
                  </a:lnTo>
                  <a:close/>
                  <a:moveTo>
                    <a:pt x="60" y="36"/>
                  </a:moveTo>
                  <a:cubicBezTo>
                    <a:pt x="79" y="36"/>
                    <a:pt x="79" y="36"/>
                    <a:pt x="79" y="36"/>
                  </a:cubicBezTo>
                  <a:cubicBezTo>
                    <a:pt x="80" y="41"/>
                    <a:pt x="81" y="47"/>
                    <a:pt x="81" y="53"/>
                  </a:cubicBezTo>
                  <a:cubicBezTo>
                    <a:pt x="60" y="53"/>
                    <a:pt x="60" y="53"/>
                    <a:pt x="60" y="53"/>
                  </a:cubicBezTo>
                  <a:lnTo>
                    <a:pt x="60" y="36"/>
                  </a:lnTo>
                  <a:close/>
                  <a:moveTo>
                    <a:pt x="60" y="60"/>
                  </a:moveTo>
                  <a:cubicBezTo>
                    <a:pt x="81" y="60"/>
                    <a:pt x="81" y="60"/>
                    <a:pt x="81" y="60"/>
                  </a:cubicBezTo>
                  <a:cubicBezTo>
                    <a:pt x="81" y="66"/>
                    <a:pt x="80" y="72"/>
                    <a:pt x="79" y="77"/>
                  </a:cubicBezTo>
                  <a:cubicBezTo>
                    <a:pt x="60" y="77"/>
                    <a:pt x="60" y="77"/>
                    <a:pt x="60" y="77"/>
                  </a:cubicBezTo>
                  <a:lnTo>
                    <a:pt x="60" y="60"/>
                  </a:lnTo>
                  <a:close/>
                  <a:moveTo>
                    <a:pt x="60" y="105"/>
                  </a:moveTo>
                  <a:cubicBezTo>
                    <a:pt x="60" y="84"/>
                    <a:pt x="60" y="84"/>
                    <a:pt x="60" y="84"/>
                  </a:cubicBezTo>
                  <a:cubicBezTo>
                    <a:pt x="77" y="84"/>
                    <a:pt x="77" y="84"/>
                    <a:pt x="77" y="84"/>
                  </a:cubicBezTo>
                  <a:cubicBezTo>
                    <a:pt x="72" y="95"/>
                    <a:pt x="66" y="103"/>
                    <a:pt x="60" y="105"/>
                  </a:cubicBezTo>
                  <a:close/>
                  <a:moveTo>
                    <a:pt x="77" y="100"/>
                  </a:moveTo>
                  <a:cubicBezTo>
                    <a:pt x="80" y="96"/>
                    <a:pt x="82" y="91"/>
                    <a:pt x="84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1" y="91"/>
                    <a:pt x="84" y="97"/>
                    <a:pt x="77" y="100"/>
                  </a:cubicBezTo>
                  <a:close/>
                  <a:moveTo>
                    <a:pt x="100" y="77"/>
                  </a:moveTo>
                  <a:cubicBezTo>
                    <a:pt x="87" y="77"/>
                    <a:pt x="87" y="77"/>
                    <a:pt x="87" y="77"/>
                  </a:cubicBezTo>
                  <a:cubicBezTo>
                    <a:pt x="88" y="72"/>
                    <a:pt x="88" y="66"/>
                    <a:pt x="89" y="60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4" y="66"/>
                    <a:pt x="103" y="72"/>
                    <a:pt x="100" y="77"/>
                  </a:cubicBezTo>
                  <a:close/>
                  <a:moveTo>
                    <a:pt x="89" y="53"/>
                  </a:moveTo>
                  <a:cubicBezTo>
                    <a:pt x="88" y="47"/>
                    <a:pt x="88" y="41"/>
                    <a:pt x="87" y="36"/>
                  </a:cubicBezTo>
                  <a:cubicBezTo>
                    <a:pt x="100" y="36"/>
                    <a:pt x="100" y="36"/>
                    <a:pt x="100" y="36"/>
                  </a:cubicBezTo>
                  <a:cubicBezTo>
                    <a:pt x="103" y="41"/>
                    <a:pt x="104" y="47"/>
                    <a:pt x="104" y="53"/>
                  </a:cubicBezTo>
                  <a:lnTo>
                    <a:pt x="89" y="5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 sz="1350"/>
            </a:p>
          </p:txBody>
        </p:sp>
      </p:grp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650" y="530820"/>
            <a:ext cx="7886700" cy="994172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6457950" y="6401991"/>
            <a:ext cx="2057400" cy="273844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19600" y="304200"/>
            <a:ext cx="87048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961200" y="1339650"/>
            <a:ext cx="7219800" cy="542700"/>
          </a:xfrm>
        </p:spPr>
        <p:txBody>
          <a:bodyPr anchor="ctr"/>
          <a:lstStyle>
            <a:lvl1pPr>
              <a:defRPr sz="24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960835" y="2594250"/>
            <a:ext cx="7219950" cy="2583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457950" y="6401991"/>
            <a:ext cx="2057400" cy="273844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3617595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dirty="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437400" y="880650"/>
            <a:ext cx="2970000" cy="661500"/>
          </a:xfrm>
        </p:spPr>
        <p:txBody>
          <a:bodyPr anchor="ctr"/>
          <a:lstStyle>
            <a:lvl1pPr>
              <a:defRPr sz="27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457950" y="6401991"/>
            <a:ext cx="2057400" cy="273844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440100" y="2275650"/>
            <a:ext cx="2967300" cy="3069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3825900" y="1405930"/>
            <a:ext cx="4860000" cy="3815953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59000" y="859500"/>
            <a:ext cx="8232300" cy="469800"/>
          </a:xfrm>
        </p:spPr>
        <p:txBody>
          <a:bodyPr anchor="ctr"/>
          <a:lstStyle>
            <a:lvl1pPr algn="ctr">
              <a:defRPr sz="27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457950" y="6401991"/>
            <a:ext cx="2057400" cy="273844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459000" y="1763100"/>
            <a:ext cx="8231981" cy="621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459581" y="3236850"/>
            <a:ext cx="8224200" cy="25731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9144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53600" y="740250"/>
            <a:ext cx="8232300" cy="423900"/>
          </a:xfrm>
        </p:spPr>
        <p:txBody>
          <a:bodyPr anchor="ctr"/>
          <a:lstStyle>
            <a:lvl1pPr algn="ctr">
              <a:defRPr sz="24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457950" y="6401991"/>
            <a:ext cx="2057400" cy="273844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453628" y="2082600"/>
            <a:ext cx="8243100" cy="2408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445500" y="5306850"/>
            <a:ext cx="8251200" cy="7587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34700" y="292846"/>
            <a:ext cx="8278200" cy="331473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457950" y="6401991"/>
            <a:ext cx="2057400" cy="273844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434700" y="2025000"/>
            <a:ext cx="4006800" cy="217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4681800" y="2025000"/>
            <a:ext cx="4025700" cy="217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9"/>
            </p:custDataLst>
          </p:nvPr>
        </p:nvSpPr>
        <p:spPr>
          <a:xfrm>
            <a:off x="429300" y="4914450"/>
            <a:ext cx="4006800" cy="585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0"/>
            </p:custDataLst>
          </p:nvPr>
        </p:nvSpPr>
        <p:spPr>
          <a:xfrm>
            <a:off x="4689900" y="4910850"/>
            <a:ext cx="4025700" cy="585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1576668"/>
            <a:ext cx="9144000" cy="370466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142100" y="1637550"/>
            <a:ext cx="6858000" cy="1790100"/>
          </a:xfrm>
        </p:spPr>
        <p:txBody>
          <a:bodyPr anchor="b"/>
          <a:lstStyle>
            <a:lvl1pPr algn="ctr">
              <a:defRPr sz="45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457950" y="6401991"/>
            <a:ext cx="2057400" cy="273844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141810" y="4069800"/>
            <a:ext cx="6858000" cy="1242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1AC365-9AC6-4121-A977-0334C004DD3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5EA12A-8CCD-44DE-BFFA-E7984E4537B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6C3EAB-0340-432F-B926-649D4B6664FF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47C91D-8B97-4271-B5A1-AE01D61F245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EF10B6-9F03-43CF-9B53-8C598C9E54DD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63A96-2454-49FC-B061-D54C1ADE653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E8214A-A5F4-4C8D-89BA-80AFED4FA82E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03621F-2684-4007-8346-81B44F0F315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CFAA97-2BED-4541-A3C3-DDDD054CE71C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7817F9-8A3A-4927-A066-41E629997F9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8AE1B8-A378-4C90-9AF4-8C47144951FA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966B5F-ABCD-436A-A588-FA5257843B3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8A8F54-C7B0-484C-8660-8DBCAD3DEC43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E11EC-D0EE-4786-8623-7F314F52683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5" Type="http://schemas.openxmlformats.org/officeDocument/2006/relationships/theme" Target="../theme/theme2.xml"/><Relationship Id="rId24" Type="http://schemas.openxmlformats.org/officeDocument/2006/relationships/tags" Target="../tags/tag126.xml"/><Relationship Id="rId23" Type="http://schemas.openxmlformats.org/officeDocument/2006/relationships/tags" Target="../tags/tag125.xml"/><Relationship Id="rId22" Type="http://schemas.openxmlformats.org/officeDocument/2006/relationships/tags" Target="../tags/tag124.xml"/><Relationship Id="rId21" Type="http://schemas.openxmlformats.org/officeDocument/2006/relationships/tags" Target="../tags/tag123.xml"/><Relationship Id="rId20" Type="http://schemas.openxmlformats.org/officeDocument/2006/relationships/tags" Target="../tags/tag122.xml"/><Relationship Id="rId2" Type="http://schemas.openxmlformats.org/officeDocument/2006/relationships/slideLayout" Target="../slideLayouts/slideLayout13.xml"/><Relationship Id="rId19" Type="http://schemas.openxmlformats.org/officeDocument/2006/relationships/tags" Target="../tags/tag121.xml"/><Relationship Id="rId18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28.xml"/><Relationship Id="rId16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717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1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CF29BEC-490D-4AF3-81B3-5465A1E92A24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1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1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E6ABF48-D27C-4D46-98FD-952E0E323844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28650" y="113109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28650" y="222646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628650" y="562451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90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</a:defRPr>
            </a:lvl1pPr>
          </a:lstStyle>
          <a:p>
            <a:fld id="{3AF26454-18F3-4682-85CD-2E9D3BF5A20C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3028950" y="562451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90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6457950" y="562451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90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</a:defRPr>
            </a:lvl1pPr>
          </a:lstStyle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  <p:sp>
        <p:nvSpPr>
          <p:cNvPr id="7" name="KSO_TEMPLATE" hidden="1"/>
          <p:cNvSpPr/>
          <p:nvPr>
            <p:custDataLst>
              <p:tags r:id="rId24"/>
            </p:custDataLst>
          </p:nvPr>
        </p:nvSpPr>
        <p:spPr>
          <a:xfrm>
            <a:off x="0" y="85725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ea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ea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ea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ea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ea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ea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3.jpeg"/><Relationship Id="rId3" Type="http://schemas.openxmlformats.org/officeDocument/2006/relationships/tags" Target="../tags/tag128.xml"/><Relationship Id="rId2" Type="http://schemas.openxmlformats.org/officeDocument/2006/relationships/tags" Target="../tags/tag127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8.xml"/><Relationship Id="rId8" Type="http://schemas.openxmlformats.org/officeDocument/2006/relationships/tags" Target="../tags/tag154.xml"/><Relationship Id="rId7" Type="http://schemas.openxmlformats.org/officeDocument/2006/relationships/tags" Target="../tags/tag153.xml"/><Relationship Id="rId6" Type="http://schemas.openxmlformats.org/officeDocument/2006/relationships/image" Target="../media/image16.wmf"/><Relationship Id="rId5" Type="http://schemas.openxmlformats.org/officeDocument/2006/relationships/oleObject" Target="../embeddings/oleObject5.bin"/><Relationship Id="rId4" Type="http://schemas.openxmlformats.org/officeDocument/2006/relationships/tags" Target="../tags/tag152.xml"/><Relationship Id="rId3" Type="http://schemas.openxmlformats.org/officeDocument/2006/relationships/image" Target="../media/image15.png"/><Relationship Id="rId2" Type="http://schemas.openxmlformats.org/officeDocument/2006/relationships/tags" Target="../tags/tag151.xml"/><Relationship Id="rId10" Type="http://schemas.openxmlformats.org/officeDocument/2006/relationships/vmlDrawing" Target="../drawings/vmlDrawing5.vml"/><Relationship Id="rId1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8.xml"/><Relationship Id="rId5" Type="http://schemas.openxmlformats.org/officeDocument/2006/relationships/tags" Target="../tags/tag157.xml"/><Relationship Id="rId4" Type="http://schemas.openxmlformats.org/officeDocument/2006/relationships/tags" Target="../tags/tag156.xml"/><Relationship Id="rId3" Type="http://schemas.openxmlformats.org/officeDocument/2006/relationships/image" Target="../media/image15.png"/><Relationship Id="rId2" Type="http://schemas.openxmlformats.org/officeDocument/2006/relationships/tags" Target="../tags/tag155.xml"/><Relationship Id="rId1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image" Target="../media/image19.wmf"/><Relationship Id="rId8" Type="http://schemas.openxmlformats.org/officeDocument/2006/relationships/oleObject" Target="../embeddings/oleObject8.bin"/><Relationship Id="rId7" Type="http://schemas.openxmlformats.org/officeDocument/2006/relationships/image" Target="../media/image18.wmf"/><Relationship Id="rId6" Type="http://schemas.openxmlformats.org/officeDocument/2006/relationships/oleObject" Target="../embeddings/oleObject7.bin"/><Relationship Id="rId5" Type="http://schemas.openxmlformats.org/officeDocument/2006/relationships/image" Target="../media/image17.wmf"/><Relationship Id="rId4" Type="http://schemas.openxmlformats.org/officeDocument/2006/relationships/oleObject" Target="../embeddings/oleObject6.bin"/><Relationship Id="rId3" Type="http://schemas.openxmlformats.org/officeDocument/2006/relationships/tags" Target="../tags/tag158.xml"/><Relationship Id="rId2" Type="http://schemas.openxmlformats.org/officeDocument/2006/relationships/image" Target="../media/image15.png"/><Relationship Id="rId15" Type="http://schemas.openxmlformats.org/officeDocument/2006/relationships/vmlDrawing" Target="../drawings/vmlDrawing6.vml"/><Relationship Id="rId14" Type="http://schemas.openxmlformats.org/officeDocument/2006/relationships/slideLayout" Target="../slideLayouts/slideLayout18.xml"/><Relationship Id="rId13" Type="http://schemas.openxmlformats.org/officeDocument/2006/relationships/tags" Target="../tags/tag160.xml"/><Relationship Id="rId12" Type="http://schemas.openxmlformats.org/officeDocument/2006/relationships/tags" Target="../tags/tag159.xml"/><Relationship Id="rId11" Type="http://schemas.openxmlformats.org/officeDocument/2006/relationships/image" Target="../media/image20.wmf"/><Relationship Id="rId10" Type="http://schemas.openxmlformats.org/officeDocument/2006/relationships/oleObject" Target="../embeddings/oleObject9.bin"/><Relationship Id="rId1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tags" Target="../tags/tag162.xml"/><Relationship Id="rId3" Type="http://schemas.openxmlformats.org/officeDocument/2006/relationships/image" Target="../media/image21.emf"/><Relationship Id="rId2" Type="http://schemas.openxmlformats.org/officeDocument/2006/relationships/tags" Target="../tags/tag161.xml"/><Relationship Id="rId1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7.vml"/><Relationship Id="rId6" Type="http://schemas.openxmlformats.org/officeDocument/2006/relationships/slideLayout" Target="../slideLayouts/slideLayout18.xml"/><Relationship Id="rId5" Type="http://schemas.openxmlformats.org/officeDocument/2006/relationships/tags" Target="../tags/tag164.xml"/><Relationship Id="rId4" Type="http://schemas.openxmlformats.org/officeDocument/2006/relationships/image" Target="../media/image22.png"/><Relationship Id="rId3" Type="http://schemas.openxmlformats.org/officeDocument/2006/relationships/oleObject" Target="../embeddings/oleObject10.bin"/><Relationship Id="rId2" Type="http://schemas.openxmlformats.org/officeDocument/2006/relationships/tags" Target="../tags/tag163.xml"/><Relationship Id="rId1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66.xml"/><Relationship Id="rId2" Type="http://schemas.openxmlformats.org/officeDocument/2006/relationships/tags" Target="../tags/tag165.xml"/><Relationship Id="rId1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67.xml"/><Relationship Id="rId2" Type="http://schemas.openxmlformats.org/officeDocument/2006/relationships/image" Target="../media/image23.png"/><Relationship Id="rId1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tags" Target="../tags/tag169.xml"/><Relationship Id="rId1" Type="http://schemas.openxmlformats.org/officeDocument/2006/relationships/tags" Target="../tags/tag168.xml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8.xml"/><Relationship Id="rId6" Type="http://schemas.openxmlformats.org/officeDocument/2006/relationships/tags" Target="../tags/tag133.xml"/><Relationship Id="rId5" Type="http://schemas.openxmlformats.org/officeDocument/2006/relationships/tags" Target="../tags/tag132.xml"/><Relationship Id="rId4" Type="http://schemas.openxmlformats.org/officeDocument/2006/relationships/tags" Target="../tags/tag131.xml"/><Relationship Id="rId3" Type="http://schemas.openxmlformats.org/officeDocument/2006/relationships/tags" Target="../tags/tag130.xml"/><Relationship Id="rId2" Type="http://schemas.openxmlformats.org/officeDocument/2006/relationships/tags" Target="../tags/tag129.xml"/><Relationship Id="rId1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35.xml"/><Relationship Id="rId2" Type="http://schemas.openxmlformats.org/officeDocument/2006/relationships/tags" Target="../tags/tag134.xml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1.vml"/><Relationship Id="rId5" Type="http://schemas.openxmlformats.org/officeDocument/2006/relationships/slideLayout" Target="../slideLayouts/slideLayout18.xml"/><Relationship Id="rId4" Type="http://schemas.openxmlformats.org/officeDocument/2006/relationships/tags" Target="../tags/tag136.xml"/><Relationship Id="rId3" Type="http://schemas.openxmlformats.org/officeDocument/2006/relationships/image" Target="../media/image5.png"/><Relationship Id="rId2" Type="http://schemas.openxmlformats.org/officeDocument/2006/relationships/oleObject" Target="../embeddings/oleObject1.bin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8.xml"/><Relationship Id="rId8" Type="http://schemas.openxmlformats.org/officeDocument/2006/relationships/tags" Target="../tags/tag140.xml"/><Relationship Id="rId7" Type="http://schemas.openxmlformats.org/officeDocument/2006/relationships/tags" Target="../tags/tag139.x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2.bin"/><Relationship Id="rId4" Type="http://schemas.openxmlformats.org/officeDocument/2006/relationships/tags" Target="../tags/tag138.xml"/><Relationship Id="rId3" Type="http://schemas.openxmlformats.org/officeDocument/2006/relationships/image" Target="../media/image6.png"/><Relationship Id="rId2" Type="http://schemas.openxmlformats.org/officeDocument/2006/relationships/tags" Target="../tags/tag137.xml"/><Relationship Id="rId10" Type="http://schemas.openxmlformats.org/officeDocument/2006/relationships/vmlDrawing" Target="../drawings/vmlDrawing2.vml"/><Relationship Id="rId1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8.xml"/><Relationship Id="rId8" Type="http://schemas.openxmlformats.org/officeDocument/2006/relationships/tags" Target="../tags/tag143.xml"/><Relationship Id="rId7" Type="http://schemas.openxmlformats.org/officeDocument/2006/relationships/image" Target="../media/image11.png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3" Type="http://schemas.openxmlformats.org/officeDocument/2006/relationships/tags" Target="../tags/tag142.xml"/><Relationship Id="rId2" Type="http://schemas.openxmlformats.org/officeDocument/2006/relationships/tags" Target="../tags/tag141.xml"/><Relationship Id="rId1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45.xml"/><Relationship Id="rId2" Type="http://schemas.openxmlformats.org/officeDocument/2006/relationships/tags" Target="../tags/tag144.xml"/><Relationship Id="rId1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3.vml"/><Relationship Id="rId7" Type="http://schemas.openxmlformats.org/officeDocument/2006/relationships/slideLayout" Target="../slideLayouts/slideLayout18.xml"/><Relationship Id="rId6" Type="http://schemas.openxmlformats.org/officeDocument/2006/relationships/tags" Target="../tags/tag148.xml"/><Relationship Id="rId5" Type="http://schemas.openxmlformats.org/officeDocument/2006/relationships/tags" Target="../tags/tag147.xml"/><Relationship Id="rId4" Type="http://schemas.openxmlformats.org/officeDocument/2006/relationships/image" Target="../media/image12.wmf"/><Relationship Id="rId3" Type="http://schemas.openxmlformats.org/officeDocument/2006/relationships/oleObject" Target="../embeddings/oleObject3.bin"/><Relationship Id="rId2" Type="http://schemas.openxmlformats.org/officeDocument/2006/relationships/tags" Target="../tags/tag146.xml"/><Relationship Id="rId1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4.vml"/><Relationship Id="rId7" Type="http://schemas.openxmlformats.org/officeDocument/2006/relationships/slideLayout" Target="../slideLayouts/slideLayout18.xml"/><Relationship Id="rId6" Type="http://schemas.openxmlformats.org/officeDocument/2006/relationships/tags" Target="../tags/tag150.xml"/><Relationship Id="rId5" Type="http://schemas.openxmlformats.org/officeDocument/2006/relationships/tags" Target="../tags/tag149.xml"/><Relationship Id="rId4" Type="http://schemas.openxmlformats.org/officeDocument/2006/relationships/image" Target="../media/image14.png"/><Relationship Id="rId3" Type="http://schemas.openxmlformats.org/officeDocument/2006/relationships/oleObject" Target="../embeddings/oleObject4.bin"/><Relationship Id="rId2" Type="http://schemas.openxmlformats.org/officeDocument/2006/relationships/image" Target="../media/image13.emf"/><Relationship Id="rId1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635" cy="622744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0" y="1766570"/>
            <a:ext cx="9144635" cy="2838450"/>
          </a:xfrm>
          <a:prstGeom prst="rect">
            <a:avLst/>
          </a:prstGeom>
          <a:solidFill>
            <a:schemeClr val="bg1">
              <a:lumMod val="95000"/>
              <a:alpha val="80000"/>
            </a:schemeClr>
          </a:solidFill>
          <a:ln>
            <a:noFill/>
          </a:ln>
          <a:effectLst>
            <a:glow rad="139700">
              <a:schemeClr val="bg1">
                <a:lumMod val="50000"/>
                <a:alpha val="40000"/>
              </a:schemeClr>
            </a:glow>
            <a:outerShdw blurRad="152400" dist="165100" dir="2700000" algn="tl" rotWithShape="0">
              <a:schemeClr val="bg1">
                <a:lumMod val="85000"/>
                <a:alpha val="27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0" y="1978660"/>
            <a:ext cx="9144635" cy="2395220"/>
          </a:xfrm>
          <a:prstGeom prst="rect">
            <a:avLst/>
          </a:prstGeom>
          <a:solidFill>
            <a:srgbClr val="008AB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2050" name="Rectangle 3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44195" y="2837180"/>
            <a:ext cx="8457565" cy="697230"/>
          </a:xfrm>
        </p:spPr>
        <p:txBody>
          <a:bodyPr vert="horz" wrap="square" lIns="91440" tIns="45720" rIns="91440" bIns="45720" anchor="t" anchorCtr="0"/>
          <a:lstStyle/>
          <a:p>
            <a:pPr algn="l" eaLnBrk="1" hangingPunct="1">
              <a:buClrTx/>
              <a:buSzTx/>
              <a:buFontTx/>
            </a:pPr>
            <a:r>
              <a:rPr lang="zh-CN" altLang="en-US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模块</a:t>
            </a:r>
            <a:r>
              <a:rPr lang="en-US" altLang="zh-CN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</a:t>
            </a:r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　</a:t>
            </a:r>
            <a:r>
              <a:rPr lang="zh-CN" altLang="en-US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简单电路的组装与测试</a:t>
            </a:r>
            <a:endParaRPr lang="zh-CN" altLang="en-US" sz="4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algn="ctr" eaLnBrk="1" hangingPunct="1">
              <a:buClrTx/>
              <a:buSzTx/>
              <a:buFontTx/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单元4</a:t>
            </a: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欧姆定律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" name="五边形 1"/>
          <p:cNvSpPr/>
          <p:nvPr/>
        </p:nvSpPr>
        <p:spPr>
          <a:xfrm>
            <a:off x="0" y="289560"/>
            <a:ext cx="544195" cy="284480"/>
          </a:xfrm>
          <a:prstGeom prst="homePlate">
            <a:avLst/>
          </a:prstGeom>
          <a:solidFill>
            <a:srgbClr val="008ABD"/>
          </a:solidFill>
        </p:spPr>
        <p:style>
          <a:lnRef idx="0">
            <a:srgbClr val="FFFFFF"/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554355" y="180975"/>
            <a:ext cx="16503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ln w="9525">
                  <a:solidFill>
                    <a:sysClr val="windowText" lastClr="000000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电工</a:t>
            </a:r>
            <a:r>
              <a:rPr lang="zh-CN" altLang="en-US" sz="2800">
                <a:ln w="13462">
                  <a:solidFill>
                    <a:sysClr val="windowText" lastClr="000000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技术</a:t>
            </a:r>
            <a:endParaRPr lang="zh-CN" altLang="en-US" sz="2800">
              <a:ln w="13462">
                <a:solidFill>
                  <a:sysClr val="windowText" lastClr="000000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pic>
        <p:nvPicPr>
          <p:cNvPr id="4" name="图片 3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509770" y="6320155"/>
            <a:ext cx="4633595" cy="53911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04800" y="2449513"/>
            <a:ext cx="3733800" cy="3429000"/>
          </a:xfrm>
          <a:prstGeom prst="rect">
            <a:avLst/>
          </a:prstGeom>
          <a:gradFill rotWithShape="0">
            <a:gsLst>
              <a:gs pos="0">
                <a:srgbClr val="EBFFEB"/>
              </a:gs>
              <a:gs pos="100000">
                <a:srgbClr val="FFFFFF"/>
              </a:gs>
            </a:gsLst>
            <a:lin ang="5400000" scaled="1"/>
          </a:gradFill>
          <a:ln w="38100">
            <a:solidFill>
              <a:srgbClr val="07931E"/>
            </a:solidFill>
            <a:miter lim="800000"/>
          </a:ln>
          <a:effectLst>
            <a:outerShdw dist="107763" dir="2700000" algn="ctr" rotWithShape="0">
              <a:schemeClr val="lt2"/>
            </a:outerShdw>
          </a:effectLst>
        </p:spPr>
        <p:txBody>
          <a:bodyPr wrap="none" anchor="ctr"/>
          <a:lstStyle/>
          <a:p>
            <a:pPr marL="3235325" indent="-3235325" algn="ctr">
              <a:lnSpc>
                <a:spcPct val="120000"/>
              </a:lnSpc>
            </a:pPr>
            <a:endParaRPr kumimoji="1" lang="zh-CN" altLang="zh-CN" sz="2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9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048000"/>
            <a:ext cx="3429000" cy="254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191000" y="2449513"/>
            <a:ext cx="4724400" cy="3429000"/>
          </a:xfrm>
          <a:prstGeom prst="rect">
            <a:avLst/>
          </a:prstGeom>
          <a:gradFill rotWithShape="0">
            <a:gsLst>
              <a:gs pos="0">
                <a:srgbClr val="EBFFEB"/>
              </a:gs>
              <a:gs pos="100000">
                <a:srgbClr val="FFFFFF"/>
              </a:gs>
            </a:gsLst>
            <a:lin ang="5400000" scaled="1"/>
          </a:gradFill>
          <a:ln w="38100">
            <a:solidFill>
              <a:srgbClr val="07931E"/>
            </a:solidFill>
            <a:miter lim="800000"/>
          </a:ln>
          <a:effectLst>
            <a:outerShdw dist="107763" dir="2700000" algn="ctr" rotWithShape="0">
              <a:schemeClr val="lt2"/>
            </a:outerShdw>
          </a:effectLst>
        </p:spPr>
        <p:txBody>
          <a:bodyPr wrap="none" anchor="ctr"/>
          <a:lstStyle/>
          <a:p>
            <a:pPr marL="3235325" indent="-3235325">
              <a:lnSpc>
                <a:spcPct val="120000"/>
              </a:lnSpc>
            </a:pPr>
            <a:endParaRPr kumimoji="1" lang="en-US" altLang="zh-CN" sz="28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3235325" indent="-3235325">
              <a:lnSpc>
                <a:spcPct val="120000"/>
              </a:lnSpc>
            </a:pPr>
            <a:r>
              <a:rPr kumimoji="1" lang="zh-CN" altLang="en-US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闭合电路欧姆定律内容：        </a:t>
            </a:r>
            <a:endParaRPr kumimoji="1" lang="zh-CN" altLang="en-US" sz="24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3235325" indent="-3235325">
              <a:lnSpc>
                <a:spcPct val="120000"/>
              </a:lnSpc>
            </a:pPr>
            <a:r>
              <a:rPr kumimoji="1" lang="zh-CN" altLang="en-US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闭合电路中的电流</a:t>
            </a:r>
            <a:r>
              <a:rPr kumimoji="1" lang="en-US" altLang="zh-CN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I</a:t>
            </a:r>
            <a:r>
              <a:rPr kumimoji="1" lang="zh-CN" altLang="en-US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与电源电动</a:t>
            </a:r>
            <a:endParaRPr kumimoji="1" lang="zh-CN" altLang="en-US" sz="24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3235325" indent="-3235325">
              <a:lnSpc>
                <a:spcPct val="120000"/>
              </a:lnSpc>
            </a:pPr>
            <a:r>
              <a:rPr kumimoji="1" lang="zh-CN" altLang="en-US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势</a:t>
            </a:r>
            <a:r>
              <a:rPr kumimoji="1" lang="en-US" altLang="zh-CN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E</a:t>
            </a:r>
            <a:r>
              <a:rPr kumimoji="1" lang="zh-CN" altLang="en-US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成正比，与电路的总电阻（外</a:t>
            </a:r>
            <a:endParaRPr kumimoji="1" lang="zh-CN" altLang="en-US" sz="24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3235325" indent="-3235325">
              <a:lnSpc>
                <a:spcPct val="120000"/>
              </a:lnSpc>
            </a:pPr>
            <a:r>
              <a:rPr kumimoji="1" lang="zh-CN" altLang="en-US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电路的电阻</a:t>
            </a:r>
            <a:r>
              <a:rPr kumimoji="1" lang="en-US" altLang="zh-CN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R</a:t>
            </a:r>
            <a:r>
              <a:rPr kumimoji="1" lang="zh-CN" altLang="en-US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和内电路的电阻</a:t>
            </a:r>
            <a:r>
              <a:rPr kumimoji="1" lang="en-US" altLang="zh-CN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r</a:t>
            </a:r>
            <a:r>
              <a:rPr kumimoji="1" lang="en-US" altLang="zh-CN" sz="2400" b="1" baseline="-250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0</a:t>
            </a:r>
            <a:r>
              <a:rPr kumimoji="1" lang="zh-CN" altLang="en-US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之</a:t>
            </a:r>
            <a:endParaRPr kumimoji="1" lang="zh-CN" altLang="en-US" sz="24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3235325" indent="-3235325">
              <a:lnSpc>
                <a:spcPct val="120000"/>
              </a:lnSpc>
            </a:pPr>
            <a:r>
              <a:rPr kumimoji="1" lang="zh-CN" altLang="en-US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和）成反比。即：</a:t>
            </a:r>
            <a:endParaRPr kumimoji="1" lang="zh-CN" altLang="en-US" sz="24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3235325" indent="-3235325">
              <a:lnSpc>
                <a:spcPct val="120000"/>
              </a:lnSpc>
            </a:pPr>
            <a:r>
              <a:rPr kumimoji="1" lang="zh-CN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endParaRPr kumimoji="1" lang="zh-CN" altLang="en-US" sz="24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3235325" indent="-3235325">
              <a:lnSpc>
                <a:spcPct val="120000"/>
              </a:lnSpc>
            </a:pPr>
            <a:endParaRPr kumimoji="1" lang="zh-CN" altLang="en-US" sz="24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3235325" indent="-3235325">
              <a:lnSpc>
                <a:spcPct val="120000"/>
              </a:lnSpc>
            </a:pPr>
            <a:endParaRPr kumimoji="1" lang="zh-CN" altLang="en-US" sz="24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3235325" indent="-3235325">
              <a:lnSpc>
                <a:spcPct val="120000"/>
              </a:lnSpc>
            </a:pPr>
            <a:endParaRPr kumimoji="1" lang="zh-CN" altLang="en-US" sz="24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/>
        </p:nvGraphicFramePr>
        <p:xfrm>
          <a:off x="5715000" y="4891088"/>
          <a:ext cx="1371600" cy="733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4" name="公式" r:id="rId5" imgW="647700" imgH="431800" progId="Equation.3">
                  <p:embed/>
                </p:oleObj>
              </mc:Choice>
              <mc:Fallback>
                <p:oleObj name="公式" r:id="rId5" imgW="647700" imgH="4318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4891088"/>
                        <a:ext cx="1371600" cy="733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组合 7"/>
          <p:cNvGrpSpPr/>
          <p:nvPr/>
        </p:nvGrpSpPr>
        <p:grpSpPr>
          <a:xfrm>
            <a:off x="104140" y="361315"/>
            <a:ext cx="9046210" cy="491490"/>
            <a:chOff x="164" y="569"/>
            <a:chExt cx="14246" cy="774"/>
          </a:xfrm>
        </p:grpSpPr>
        <p:sp>
          <p:nvSpPr>
            <p:cNvPr id="9" name="文本框 8"/>
            <p:cNvSpPr txBox="1"/>
            <p:nvPr/>
          </p:nvSpPr>
          <p:spPr>
            <a:xfrm>
              <a:off x="164" y="569"/>
              <a:ext cx="12276" cy="77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6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单元4</a:t>
              </a:r>
              <a:r>
                <a:rPr kumimoji="1" lang="en-US" altLang="zh-CN" sz="26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zh-CN" altLang="en-US" sz="26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欧姆定律</a:t>
              </a:r>
              <a:endParaRPr kumimoji="1" lang="zh-CN" altLang="en-US" sz="26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12" name="组合 11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14" name="文本框 1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7" name="文本框 16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" name="文本框 1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3" name="文本框 2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4" name="直接连接符 3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6" name="Rectangle 2"/>
          <p:cNvSpPr>
            <a:spLocks noGrp="1"/>
          </p:cNvSpPr>
          <p:nvPr>
            <p:custDataLst>
              <p:tags r:id="rId7"/>
            </p:custDataLst>
          </p:nvPr>
        </p:nvSpPr>
        <p:spPr>
          <a:xfrm>
            <a:off x="123190" y="1025525"/>
            <a:ext cx="4295140" cy="732155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zh-CN" altLang="en-US" sz="2400" b="1" dirty="0" smtClean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二、闭合电路欧姆定律</a:t>
            </a:r>
            <a:endParaRPr kumimoji="1" lang="zh-CN" altLang="en-US" sz="2400" b="1" dirty="0" smtClean="0">
              <a:solidFill>
                <a:schemeClr val="accent6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  <p:custDataLst>
      <p:tags r:id="rId8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ldLvl="0" animBg="1" autoUpdateAnimBg="0"/>
      <p:bldP spid="21" grpId="0" bldLvl="0" animBg="1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3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57199" y="1600201"/>
            <a:ext cx="8019159" cy="2641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1">
              <a:buFontTx/>
              <a:buNone/>
            </a:pPr>
            <a:r>
              <a:rPr lang="zh-CN" altLang="en-US" sz="28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例</a:t>
            </a:r>
            <a:r>
              <a:rPr lang="en-US" altLang="zh-CN" sz="28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1.4.3   </a:t>
            </a:r>
            <a:r>
              <a:rPr lang="zh-CN" altLang="en-US" sz="28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在图中，已知电源电动势</a:t>
            </a:r>
            <a:r>
              <a:rPr lang="en-US" altLang="zh-CN" sz="28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E=24V</a:t>
            </a:r>
            <a:r>
              <a:rPr lang="zh-CN" altLang="en-US" sz="28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，内阻</a:t>
            </a:r>
            <a:r>
              <a:rPr lang="en-US" altLang="zh-CN" sz="2800" dirty="0" err="1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ro</a:t>
            </a:r>
            <a:r>
              <a:rPr lang="en-US" altLang="zh-CN" sz="28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=2</a:t>
            </a:r>
            <a:r>
              <a:rPr lang="el-GR" altLang="zh-CN" sz="28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Ω</a:t>
            </a:r>
            <a:r>
              <a:rPr lang="en-US" altLang="zh-CN" sz="28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,</a:t>
            </a:r>
            <a:r>
              <a:rPr lang="zh-CN" altLang="en-US" sz="28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负载电阻</a:t>
            </a:r>
            <a:r>
              <a:rPr lang="en-US" altLang="zh-CN" sz="28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R=10</a:t>
            </a:r>
            <a:r>
              <a:rPr lang="el-GR" altLang="zh-CN" sz="28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Ω</a:t>
            </a:r>
            <a:r>
              <a:rPr lang="zh-CN" altLang="en-US" sz="28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</a:t>
            </a:r>
            <a:endParaRPr lang="zh-CN" altLang="en-US" sz="2800" dirty="0" smtClean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>
              <a:buFontTx/>
              <a:buNone/>
            </a:pPr>
            <a:r>
              <a:rPr lang="zh-CN" altLang="en-US" sz="28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求</a:t>
            </a:r>
            <a:r>
              <a:rPr lang="en-US" altLang="zh-CN" sz="28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:</a:t>
            </a:r>
            <a:r>
              <a:rPr lang="zh-CN" altLang="en-US" sz="28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（</a:t>
            </a:r>
            <a:r>
              <a:rPr lang="en-US" altLang="zh-CN" sz="28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zh-CN" altLang="en-US" sz="28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）电路中的电流；（</a:t>
            </a:r>
            <a:r>
              <a:rPr lang="en-US" altLang="zh-CN" sz="28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lang="zh-CN" altLang="en-US" sz="28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）电源的端电压；</a:t>
            </a:r>
            <a:endParaRPr lang="en-US" altLang="zh-CN" sz="2800" dirty="0" smtClean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>
              <a:buFontTx/>
              <a:buNone/>
            </a:pP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lang="en-US" altLang="zh-CN" sz="28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</a:t>
            </a:r>
            <a:r>
              <a:rPr lang="zh-CN" altLang="en-US" sz="28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（</a:t>
            </a:r>
            <a:r>
              <a:rPr lang="en-US" altLang="zh-CN" sz="28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</a:t>
            </a:r>
            <a:r>
              <a:rPr lang="zh-CN" altLang="en-US" sz="28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）负载电阻</a:t>
            </a:r>
            <a:r>
              <a:rPr lang="en-US" altLang="zh-CN" sz="28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R</a:t>
            </a:r>
            <a:r>
              <a:rPr lang="zh-CN" altLang="en-US" sz="28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上的电压；</a:t>
            </a:r>
            <a:endParaRPr lang="en-US" altLang="zh-CN" sz="2800" dirty="0" smtClean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>
              <a:buFontTx/>
              <a:buNone/>
            </a:pPr>
            <a:r>
              <a:rPr lang="zh-CN" altLang="en-US" sz="28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</a:t>
            </a:r>
            <a:r>
              <a:rPr lang="en-US" altLang="zh-CN" sz="28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lang="zh-CN" altLang="en-US" sz="28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（</a:t>
            </a:r>
            <a:r>
              <a:rPr lang="en-US" altLang="zh-CN" sz="28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4</a:t>
            </a:r>
            <a:r>
              <a:rPr lang="zh-CN" altLang="en-US" sz="28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）电源内阻上的电压降。</a:t>
            </a:r>
            <a:endParaRPr lang="zh-CN" altLang="en-US" sz="2800" dirty="0" smtClean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4867" y="4343940"/>
            <a:ext cx="25908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组合 7"/>
          <p:cNvGrpSpPr/>
          <p:nvPr/>
        </p:nvGrpSpPr>
        <p:grpSpPr>
          <a:xfrm>
            <a:off x="104140" y="361315"/>
            <a:ext cx="9046210" cy="491490"/>
            <a:chOff x="164" y="569"/>
            <a:chExt cx="14246" cy="774"/>
          </a:xfrm>
        </p:grpSpPr>
        <p:sp>
          <p:nvSpPr>
            <p:cNvPr id="9" name="文本框 8"/>
            <p:cNvSpPr txBox="1"/>
            <p:nvPr/>
          </p:nvSpPr>
          <p:spPr>
            <a:xfrm>
              <a:off x="164" y="569"/>
              <a:ext cx="12276" cy="77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6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单元4</a:t>
              </a:r>
              <a:r>
                <a:rPr kumimoji="1" lang="en-US" altLang="zh-CN" sz="26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zh-CN" altLang="en-US" sz="26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欧姆定律</a:t>
              </a:r>
              <a:endParaRPr kumimoji="1" lang="zh-CN" altLang="en-US" sz="26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12" name="组合 11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14" name="文本框 1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7" name="文本框 16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" name="文本框 1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3" name="文本框 2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4" name="直接连接符 3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6" name="Rectangle 2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123190" y="1025525"/>
            <a:ext cx="4295140" cy="732155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zh-CN" altLang="en-US" sz="2400" b="1" dirty="0" smtClean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二、闭合电路欧姆定律</a:t>
            </a:r>
            <a:endParaRPr kumimoji="1" lang="zh-CN" altLang="en-US" sz="2400" b="1" dirty="0" smtClean="0">
              <a:solidFill>
                <a:schemeClr val="accent6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  <p:custDataLst>
      <p:tags r:id="rId5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600" y="4953000"/>
            <a:ext cx="25908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/>
          <p:cNvSpPr/>
          <p:nvPr>
            <p:custDataLst>
              <p:tags r:id="rId3"/>
            </p:custDataLst>
          </p:nvPr>
        </p:nvSpPr>
        <p:spPr>
          <a:xfrm>
            <a:off x="318135" y="1795825"/>
            <a:ext cx="4572000" cy="310769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buFontTx/>
              <a:buNone/>
            </a:pP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解：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Wingdings" panose="05000000000000000000" pitchFamily="2" charset="2"/>
              </a:rPr>
              <a:t>（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Wingdings" panose="05000000000000000000" pitchFamily="2" charset="2"/>
              </a:rPr>
              <a:t>1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Wingdings" panose="05000000000000000000" pitchFamily="2" charset="2"/>
              </a:rPr>
              <a:t>）电路中的电流：</a:t>
            </a: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Wingdings" panose="05000000000000000000" pitchFamily="2" charset="2"/>
            </a:endParaRPr>
          </a:p>
          <a:p>
            <a:pPr eaLnBrk="1" hangingPunct="1">
              <a:buFontTx/>
              <a:buNone/>
            </a:pP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Wingdings" panose="05000000000000000000" pitchFamily="2" charset="2"/>
            </a:endParaRPr>
          </a:p>
          <a:p>
            <a:pPr eaLnBrk="1" hangingPunct="1">
              <a:buFontTx/>
              <a:buNone/>
            </a:pP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Wingdings" panose="05000000000000000000" pitchFamily="2" charset="2"/>
              </a:rPr>
              <a:t>（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Wingdings" panose="05000000000000000000" pitchFamily="2" charset="2"/>
              </a:rPr>
              <a:t>2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Wingdings" panose="05000000000000000000" pitchFamily="2" charset="2"/>
              </a:rPr>
              <a:t>）电源的端电压：</a:t>
            </a: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Wingdings" panose="05000000000000000000" pitchFamily="2" charset="2"/>
            </a:endParaRPr>
          </a:p>
          <a:p>
            <a:pPr eaLnBrk="1" hangingPunct="1">
              <a:buFontTx/>
              <a:buNone/>
            </a:pP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Wingdings" panose="05000000000000000000" pitchFamily="2" charset="2"/>
            </a:endParaRPr>
          </a:p>
          <a:p>
            <a:pPr eaLnBrk="1" hangingPunct="1">
              <a:buFontTx/>
              <a:buNone/>
            </a:pP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Wingdings" panose="05000000000000000000" pitchFamily="2" charset="2"/>
              </a:rPr>
              <a:t>（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Wingdings" panose="05000000000000000000" pitchFamily="2" charset="2"/>
              </a:rPr>
              <a:t>3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Wingdings" panose="05000000000000000000" pitchFamily="2" charset="2"/>
              </a:rPr>
              <a:t>）负载电阻上的电压：</a:t>
            </a: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Wingdings" panose="05000000000000000000" pitchFamily="2" charset="2"/>
            </a:endParaRPr>
          </a:p>
          <a:p>
            <a:pPr eaLnBrk="1" hangingPunct="1">
              <a:buFontTx/>
              <a:buNone/>
            </a:pP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Wingdings" panose="05000000000000000000" pitchFamily="2" charset="2"/>
            </a:endParaRPr>
          </a:p>
          <a:p>
            <a:pPr eaLnBrk="1" hangingPunct="1">
              <a:buFontTx/>
              <a:buNone/>
            </a:pP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Wingdings" panose="05000000000000000000" pitchFamily="2" charset="2"/>
              </a:rPr>
              <a:t>（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Wingdings" panose="05000000000000000000" pitchFamily="2" charset="2"/>
              </a:rPr>
              <a:t>4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Wingdings" panose="05000000000000000000" pitchFamily="2" charset="2"/>
              </a:rPr>
              <a:t>）电源内阻上的电压降：</a:t>
            </a: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Wingdings" panose="05000000000000000000" pitchFamily="2" charset="2"/>
            </a:endParaRPr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/>
        </p:nvGraphicFramePr>
        <p:xfrm>
          <a:off x="4549775" y="1638935"/>
          <a:ext cx="2590800" cy="747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86" name="公式" r:id="rId4" imgW="1497965" imgH="431800" progId="Equation.3">
                  <p:embed/>
                </p:oleObj>
              </mc:Choice>
              <mc:Fallback>
                <p:oleObj name="公式" r:id="rId4" imgW="1497965" imgH="43180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49775" y="1638935"/>
                        <a:ext cx="2590800" cy="747712"/>
                      </a:xfrm>
                      <a:prstGeom prst="rect">
                        <a:avLst/>
                      </a:prstGeom>
                      <a:solidFill>
                        <a:srgbClr val="FFC000"/>
                      </a:solidFill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对象 5"/>
          <p:cNvGraphicFramePr>
            <a:graphicFrameLocks noChangeAspect="1"/>
          </p:cNvGraphicFramePr>
          <p:nvPr/>
        </p:nvGraphicFramePr>
        <p:xfrm>
          <a:off x="4104532" y="2673485"/>
          <a:ext cx="3130550" cy="388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87" name="公式" r:id="rId6" imgW="1841500" imgH="228600" progId="Equation.3">
                  <p:embed/>
                </p:oleObj>
              </mc:Choice>
              <mc:Fallback>
                <p:oleObj name="公式" r:id="rId6" imgW="1841500" imgH="22860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04532" y="2673485"/>
                        <a:ext cx="3130550" cy="388938"/>
                      </a:xfrm>
                      <a:prstGeom prst="rect">
                        <a:avLst/>
                      </a:prstGeom>
                      <a:solidFill>
                        <a:srgbClr val="FFC000"/>
                      </a:solidFill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对象 6"/>
          <p:cNvGraphicFramePr>
            <a:graphicFrameLocks noChangeAspect="1"/>
          </p:cNvGraphicFramePr>
          <p:nvPr/>
        </p:nvGraphicFramePr>
        <p:xfrm>
          <a:off x="4644282" y="3531307"/>
          <a:ext cx="2590800" cy="339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88" name="公式" r:id="rId8" imgW="1358265" imgH="177800" progId="Equation.3">
                  <p:embed/>
                </p:oleObj>
              </mc:Choice>
              <mc:Fallback>
                <p:oleObj name="公式" r:id="rId8" imgW="1358265" imgH="17780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4282" y="3531307"/>
                        <a:ext cx="2590800" cy="339725"/>
                      </a:xfrm>
                      <a:prstGeom prst="rect">
                        <a:avLst/>
                      </a:prstGeom>
                      <a:solidFill>
                        <a:srgbClr val="FFC000"/>
                      </a:solidFill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对象 7"/>
          <p:cNvGraphicFramePr>
            <a:graphicFrameLocks noChangeAspect="1"/>
          </p:cNvGraphicFramePr>
          <p:nvPr/>
        </p:nvGraphicFramePr>
        <p:xfrm>
          <a:off x="4890135" y="4436218"/>
          <a:ext cx="2590800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89" name="公式" r:id="rId10" imgW="1320165" imgH="241300" progId="Equation.3">
                  <p:embed/>
                </p:oleObj>
              </mc:Choice>
              <mc:Fallback>
                <p:oleObj name="公式" r:id="rId10" imgW="1320165" imgH="24130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90135" y="4436218"/>
                        <a:ext cx="2590800" cy="476250"/>
                      </a:xfrm>
                      <a:prstGeom prst="rect">
                        <a:avLst/>
                      </a:prstGeom>
                      <a:solidFill>
                        <a:srgbClr val="FFC000"/>
                      </a:solidFill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组合 1"/>
          <p:cNvGrpSpPr/>
          <p:nvPr/>
        </p:nvGrpSpPr>
        <p:grpSpPr>
          <a:xfrm>
            <a:off x="104140" y="361315"/>
            <a:ext cx="9046210" cy="491490"/>
            <a:chOff x="164" y="569"/>
            <a:chExt cx="14246" cy="774"/>
          </a:xfrm>
        </p:grpSpPr>
        <p:sp>
          <p:nvSpPr>
            <p:cNvPr id="9" name="文本框 8"/>
            <p:cNvSpPr txBox="1"/>
            <p:nvPr/>
          </p:nvSpPr>
          <p:spPr>
            <a:xfrm>
              <a:off x="164" y="569"/>
              <a:ext cx="12276" cy="77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6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单元4</a:t>
              </a:r>
              <a:r>
                <a:rPr kumimoji="1" lang="en-US" altLang="zh-CN" sz="26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zh-CN" altLang="en-US" sz="26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欧姆定律</a:t>
              </a:r>
              <a:endParaRPr kumimoji="1" lang="zh-CN" altLang="en-US" sz="26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12" name="组合 11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14" name="文本框 1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7" name="文本框 16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3" name="文本框 2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3" name="文本框 12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5" name="直接连接符 14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16" name="Rectangle 2"/>
          <p:cNvSpPr>
            <a:spLocks noGrp="1"/>
          </p:cNvSpPr>
          <p:nvPr>
            <p:custDataLst>
              <p:tags r:id="rId12"/>
            </p:custDataLst>
          </p:nvPr>
        </p:nvSpPr>
        <p:spPr>
          <a:xfrm>
            <a:off x="123190" y="1025525"/>
            <a:ext cx="4295140" cy="732155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zh-CN" altLang="en-US" sz="2400" b="1" dirty="0" smtClean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二、闭合电路欧姆定律</a:t>
            </a:r>
            <a:endParaRPr kumimoji="1" lang="zh-CN" altLang="en-US" sz="2400" b="1" dirty="0" smtClean="0">
              <a:solidFill>
                <a:schemeClr val="accent6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  <p:custDataLst>
      <p:tags r:id="rId13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>
            <p:custDataLst>
              <p:tags r:id="rId2"/>
            </p:custDataLst>
          </p:nvPr>
        </p:nvSpPr>
        <p:spPr>
          <a:xfrm>
            <a:off x="877887" y="1870742"/>
            <a:ext cx="7745037" cy="26765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FontTx/>
              <a:buNone/>
            </a:pPr>
            <a:r>
              <a:rPr lang="en-US" altLang="zh-CN" sz="2800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</a:t>
            </a:r>
            <a:r>
              <a:rPr lang="zh-CN" altLang="zh-CN" sz="2800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电源</a:t>
            </a:r>
            <a:r>
              <a:rPr lang="zh-CN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电动势</a:t>
            </a:r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E</a:t>
            </a:r>
            <a:r>
              <a:rPr lang="zh-CN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为</a:t>
            </a:r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5V</a:t>
            </a:r>
            <a:r>
              <a:rPr lang="zh-CN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，内电阻</a:t>
            </a:r>
            <a:r>
              <a:rPr lang="en-US" altLang="zh-CN" sz="2800" b="1" dirty="0" err="1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ro</a:t>
            </a:r>
            <a:r>
              <a:rPr lang="zh-CN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为</a:t>
            </a:r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5Ω</a:t>
            </a:r>
            <a:r>
              <a:rPr lang="zh-CN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，当外电路断路时，电路中的电流和电源端电压分别为</a:t>
            </a:r>
            <a:endParaRPr lang="zh-CN" altLang="zh-CN" sz="28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A.0A</a:t>
            </a:r>
            <a:r>
              <a:rPr lang="zh-CN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</a:t>
            </a:r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0V</a:t>
            </a:r>
            <a:endParaRPr lang="zh-CN" altLang="zh-CN" sz="28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B.0A</a:t>
            </a:r>
            <a:r>
              <a:rPr lang="zh-CN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</a:t>
            </a:r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5V</a:t>
            </a:r>
            <a:endParaRPr lang="zh-CN" altLang="zh-CN" sz="28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C.1A</a:t>
            </a:r>
            <a:r>
              <a:rPr lang="zh-CN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</a:t>
            </a:r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0V</a:t>
            </a:r>
            <a:endParaRPr lang="zh-CN" altLang="zh-CN" sz="28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D.1A </a:t>
            </a:r>
            <a:r>
              <a:rPr lang="zh-CN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</a:t>
            </a:r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5V</a:t>
            </a:r>
            <a:endParaRPr lang="en-US" altLang="zh-CN" sz="28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19" name="图片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3213" y="3692525"/>
            <a:ext cx="3810000" cy="237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组合 7"/>
          <p:cNvGrpSpPr/>
          <p:nvPr/>
        </p:nvGrpSpPr>
        <p:grpSpPr>
          <a:xfrm>
            <a:off x="104140" y="361315"/>
            <a:ext cx="9055100" cy="491490"/>
            <a:chOff x="164" y="569"/>
            <a:chExt cx="14260" cy="774"/>
          </a:xfrm>
        </p:grpSpPr>
        <p:sp>
          <p:nvSpPr>
            <p:cNvPr id="9" name="文本框 8"/>
            <p:cNvSpPr txBox="1"/>
            <p:nvPr/>
          </p:nvSpPr>
          <p:spPr>
            <a:xfrm>
              <a:off x="164" y="569"/>
              <a:ext cx="12276" cy="77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6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单元4</a:t>
              </a:r>
              <a:r>
                <a:rPr kumimoji="1" lang="en-US" altLang="zh-CN" sz="26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zh-CN" altLang="en-US" sz="26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欧姆定律</a:t>
              </a:r>
              <a:endParaRPr kumimoji="1" lang="zh-CN" altLang="en-US" sz="26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6546" y="653"/>
              <a:ext cx="7878" cy="641"/>
              <a:chOff x="6546" y="653"/>
              <a:chExt cx="7878" cy="641"/>
            </a:xfrm>
          </p:grpSpPr>
          <p:grpSp>
            <p:nvGrpSpPr>
              <p:cNvPr id="12" name="组合 11"/>
              <p:cNvGrpSpPr/>
              <p:nvPr/>
            </p:nvGrpSpPr>
            <p:grpSpPr>
              <a:xfrm rot="0">
                <a:off x="6546" y="653"/>
                <a:ext cx="7878" cy="628"/>
                <a:chOff x="4774" y="800"/>
                <a:chExt cx="7878" cy="628"/>
              </a:xfrm>
            </p:grpSpPr>
            <p:sp>
              <p:nvSpPr>
                <p:cNvPr id="14" name="文本框 1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vertOverflow="overflow" horzOverflow="overflow" vert="horz" wrap="square" numCol="1" spcCol="0" rtlCol="0" fromWordArt="0" anchor="ctr" anchorCtr="0" forceAA="0" compatLnSpc="1">
                  <a:spAutoFit/>
                </a:bodyPr>
                <a:p>
                  <a:pPr lvl="0" algn="ctr">
                    <a:buClrTx/>
                    <a:buSzTx/>
                    <a:buFontTx/>
                  </a:pPr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  <a:sym typeface="+mn-ea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endParaRPr>
                </a:p>
              </p:txBody>
            </p:sp>
            <p:sp>
              <p:nvSpPr>
                <p:cNvPr id="17" name="文本框 16"/>
                <p:cNvSpPr txBox="1"/>
                <p:nvPr/>
              </p:nvSpPr>
              <p:spPr>
                <a:xfrm>
                  <a:off x="8660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" name="文本框 1"/>
                <p:cNvSpPr txBox="1"/>
                <p:nvPr/>
              </p:nvSpPr>
              <p:spPr>
                <a:xfrm>
                  <a:off x="10668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vert="horz" wrap="square" numCol="1" spcCol="0" rtlCol="0" fromWordArt="0" anchor="t" anchorCtr="0" forceAA="0" compatLnSpc="0">
                  <a:spAutoFit/>
                </a:bodyPr>
                <a:p>
                  <a:pPr lvl="0" algn="ctr">
                    <a:buClrTx/>
                    <a:buSzTx/>
                    <a:buFontTx/>
                  </a:pPr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  <a:sym typeface="+mn-ea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endParaRPr>
                </a:p>
              </p:txBody>
            </p:sp>
            <p:sp>
              <p:nvSpPr>
                <p:cNvPr id="3" name="文本框 2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5" name="直接连接符 4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4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661481" y="1638934"/>
            <a:ext cx="7853448" cy="26765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FontTx/>
              <a:buNone/>
            </a:pPr>
            <a:r>
              <a:rPr lang="en-US" altLang="zh-CN" sz="2800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2.</a:t>
            </a:r>
            <a:r>
              <a:rPr lang="zh-CN" altLang="zh-CN" sz="2800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电源</a:t>
            </a:r>
            <a:r>
              <a:rPr lang="zh-CN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电动势</a:t>
            </a:r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E</a:t>
            </a:r>
            <a:r>
              <a:rPr lang="zh-CN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为</a:t>
            </a:r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4V</a:t>
            </a:r>
            <a:r>
              <a:rPr lang="zh-CN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，内电阻</a:t>
            </a:r>
            <a:r>
              <a:rPr lang="en-US" altLang="zh-CN" sz="2800" b="1" dirty="0" err="1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ro</a:t>
            </a:r>
            <a:r>
              <a:rPr lang="zh-CN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为</a:t>
            </a:r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2Ω</a:t>
            </a:r>
            <a:r>
              <a:rPr lang="zh-CN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，当外接</a:t>
            </a:r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电阻</a:t>
            </a:r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R</a:t>
            </a:r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为</a:t>
            </a:r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 Ω</a:t>
            </a:r>
            <a:r>
              <a:rPr lang="zh-CN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时，电路中的电流和电源端电压分别为</a:t>
            </a:r>
            <a:endParaRPr lang="zh-CN" altLang="zh-CN" sz="28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A.2A 2V</a:t>
            </a:r>
            <a:endParaRPr lang="zh-CN" altLang="zh-CN" sz="28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B.2A 4V</a:t>
            </a:r>
            <a:endParaRPr lang="zh-CN" altLang="zh-CN" sz="28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C.1A 4V</a:t>
            </a:r>
            <a:endParaRPr lang="zh-CN" altLang="zh-CN" sz="28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D.1A 2V</a:t>
            </a:r>
            <a:endParaRPr lang="en-US" altLang="zh-CN" sz="28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/>
        </p:nvGraphicFramePr>
        <p:xfrm>
          <a:off x="3399817" y="3690969"/>
          <a:ext cx="3609975" cy="2419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2" name="BMP 图像" r:id="rId3" imgW="1732915" imgH="1161415" progId="Paint.Picture">
                  <p:embed/>
                </p:oleObj>
              </mc:Choice>
              <mc:Fallback>
                <p:oleObj name="BMP 图像" r:id="rId3" imgW="1732915" imgH="1161415" progId="Paint.Picture">
                  <p:embed/>
                  <p:pic>
                    <p:nvPicPr>
                      <p:cNvPr id="0" name="对象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99817" y="3690969"/>
                        <a:ext cx="3609975" cy="2419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组合 7"/>
          <p:cNvGrpSpPr/>
          <p:nvPr/>
        </p:nvGrpSpPr>
        <p:grpSpPr>
          <a:xfrm>
            <a:off x="104140" y="361315"/>
            <a:ext cx="9046210" cy="491490"/>
            <a:chOff x="164" y="569"/>
            <a:chExt cx="14246" cy="774"/>
          </a:xfrm>
        </p:grpSpPr>
        <p:sp>
          <p:nvSpPr>
            <p:cNvPr id="9" name="文本框 8"/>
            <p:cNvSpPr txBox="1"/>
            <p:nvPr/>
          </p:nvSpPr>
          <p:spPr>
            <a:xfrm>
              <a:off x="164" y="569"/>
              <a:ext cx="12276" cy="77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6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单元4</a:t>
              </a:r>
              <a:r>
                <a:rPr kumimoji="1" lang="en-US" altLang="zh-CN" sz="26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zh-CN" altLang="en-US" sz="26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欧姆定律</a:t>
              </a:r>
              <a:endParaRPr kumimoji="1" lang="zh-CN" altLang="en-US" sz="26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12" name="组合 11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14" name="文本框 1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vertOverflow="overflow" horzOverflow="overflow" vert="horz" wrap="square" numCol="1" spcCol="0" rtlCol="0" fromWordArt="0" anchor="ctr" anchorCtr="0" forceAA="0" compatLnSpc="1">
                  <a:spAutoFit/>
                </a:bodyPr>
                <a:p>
                  <a:pPr lvl="0" algn="ctr">
                    <a:buClrTx/>
                    <a:buSzTx/>
                    <a:buFontTx/>
                  </a:pPr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  <a:sym typeface="+mn-ea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endParaRPr>
                </a:p>
              </p:txBody>
            </p:sp>
            <p:sp>
              <p:nvSpPr>
                <p:cNvPr id="17" name="文本框 16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" name="文本框 1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vert="horz" wrap="square" numCol="1" spcCol="0" rtlCol="0" fromWordArt="0" anchor="t" anchorCtr="0" forceAA="0" compatLnSpc="0">
                  <a:spAutoFit/>
                </a:bodyPr>
                <a:p>
                  <a:pPr lvl="0" algn="ctr">
                    <a:buClrTx/>
                    <a:buSzTx/>
                    <a:buFontTx/>
                  </a:pPr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  <a:sym typeface="+mn-ea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endParaRPr>
                </a:p>
              </p:txBody>
            </p:sp>
            <p:sp>
              <p:nvSpPr>
                <p:cNvPr id="3" name="文本框 2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4" name="直接连接符 3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5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450563" y="2574671"/>
            <a:ext cx="8250239" cy="239932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1">
              <a:lnSpc>
                <a:spcPct val="90000"/>
              </a:lnSpc>
            </a:pPr>
            <a:r>
              <a:rPr lang="en-US" altLang="zh-CN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</a:t>
            </a:r>
            <a:r>
              <a:rPr lang="zh-CN" altLang="en-US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部分欧姆定律的内容</a:t>
            </a:r>
            <a:endParaRPr lang="en-US" altLang="zh-CN" b="1" dirty="0" smtClean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>
              <a:lnSpc>
                <a:spcPct val="90000"/>
              </a:lnSpc>
            </a:pPr>
            <a:r>
              <a:rPr lang="en-US" altLang="zh-CN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2.</a:t>
            </a:r>
            <a:r>
              <a:rPr lang="zh-CN" altLang="en-US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闭合电路欧姆定律</a:t>
            </a:r>
            <a:endParaRPr lang="zh-CN" altLang="en-US" b="1" dirty="0" smtClean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04140" y="361315"/>
            <a:ext cx="9046210" cy="491490"/>
            <a:chOff x="164" y="569"/>
            <a:chExt cx="14246" cy="774"/>
          </a:xfrm>
        </p:grpSpPr>
        <p:sp>
          <p:nvSpPr>
            <p:cNvPr id="3" name="文本框 2"/>
            <p:cNvSpPr txBox="1"/>
            <p:nvPr/>
          </p:nvSpPr>
          <p:spPr>
            <a:xfrm>
              <a:off x="164" y="569"/>
              <a:ext cx="12276" cy="77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6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单元4</a:t>
              </a:r>
              <a:r>
                <a:rPr kumimoji="1" lang="en-US" altLang="zh-CN" sz="26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zh-CN" altLang="en-US" sz="26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欧姆定律</a:t>
              </a:r>
              <a:endParaRPr kumimoji="1" lang="zh-CN" altLang="en-US" sz="26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10" name="组合 9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13" name="文本框 12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007AAE"/>
                      </a:soli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5" name="文本框 1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6" name="文本框 1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8" name="文本框 17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1" name="直接连接符 20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3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21265" y="2372499"/>
            <a:ext cx="3057019" cy="29285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8" name="组合 7"/>
          <p:cNvGrpSpPr/>
          <p:nvPr/>
        </p:nvGrpSpPr>
        <p:grpSpPr>
          <a:xfrm>
            <a:off x="104140" y="361315"/>
            <a:ext cx="9046210" cy="491490"/>
            <a:chOff x="164" y="569"/>
            <a:chExt cx="14246" cy="774"/>
          </a:xfrm>
        </p:grpSpPr>
        <p:sp>
          <p:nvSpPr>
            <p:cNvPr id="9" name="文本框 8"/>
            <p:cNvSpPr txBox="1"/>
            <p:nvPr/>
          </p:nvSpPr>
          <p:spPr>
            <a:xfrm>
              <a:off x="164" y="569"/>
              <a:ext cx="12276" cy="77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6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单元4</a:t>
              </a:r>
              <a:r>
                <a:rPr kumimoji="1" lang="en-US" altLang="zh-CN" sz="26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zh-CN" altLang="en-US" sz="26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欧姆定律</a:t>
              </a:r>
              <a:endParaRPr kumimoji="1" lang="zh-CN" altLang="en-US" sz="26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12" name="组合 11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14" name="文本框 1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vertOverflow="overflow" horzOverflow="overflow" vert="horz" wrap="square" numCol="1" spcCol="0" rtlCol="0" fromWordArt="0" anchor="ctr" anchorCtr="0" forceAA="0" compatLnSpc="1">
                  <a:spAutoFit/>
                </a:bodyPr>
                <a:p>
                  <a:pPr lvl="0" algn="ctr">
                    <a:buClrTx/>
                    <a:buSzTx/>
                    <a:buFontTx/>
                  </a:pPr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  <a:sym typeface="+mn-ea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endParaRPr>
                </a:p>
              </p:txBody>
            </p:sp>
            <p:sp>
              <p:nvSpPr>
                <p:cNvPr id="17" name="文本框 16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vertOverflow="overflow" horzOverflow="overflow" vert="horz" wrap="square" numCol="1" spcCol="0" rtlCol="0" fromWordArt="0" anchor="ctr" anchorCtr="0" forceAA="0" compatLnSpc="1">
                  <a:spAutoFit/>
                </a:bodyPr>
                <a:p>
                  <a:pPr lvl="0" algn="ctr">
                    <a:buClrTx/>
                    <a:buSzTx/>
                    <a:buFontTx/>
                  </a:pPr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  <a:sym typeface="+mn-ea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endParaRPr>
                </a:p>
              </p:txBody>
            </p:sp>
            <p:sp>
              <p:nvSpPr>
                <p:cNvPr id="2" name="文本框 1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vertOverflow="overflow" horzOverflow="overflow" vert="horz" wrap="square" numCol="1" spcCol="0" rtlCol="0" fromWordArt="0" anchor="ctr" anchorCtr="0" forceAA="0" compatLnSpc="1">
                  <a:spAutoFit/>
                </a:bodyPr>
                <a:p>
                  <a:pPr lvl="0" algn="ctr">
                    <a:buClrTx/>
                    <a:buSzTx/>
                    <a:buFontTx/>
                  </a:pPr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  <a:sym typeface="+mn-ea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endParaRPr>
                </a:p>
              </p:txBody>
            </p:sp>
            <p:sp>
              <p:nvSpPr>
                <p:cNvPr id="3" name="文本框 2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5" name="直接连接符 4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3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2367643" y="3989228"/>
            <a:ext cx="6767309" cy="942001"/>
          </a:xfrm>
        </p:spPr>
        <p:txBody>
          <a:bodyPr/>
          <a:p>
            <a:pPr marL="0" indent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dirty="0">
                <a:solidFill>
                  <a:schemeClr val="lt1"/>
                </a:solidFill>
                <a:latin typeface="+mj-lt"/>
                <a:cs typeface="+mj-cs"/>
                <a:sym typeface="+mn-ea"/>
              </a:rPr>
              <a:t>课堂教学评价</a:t>
            </a:r>
            <a:endParaRPr lang="zh-CN" altLang="en-US" sz="3300" dirty="0">
              <a:solidFill>
                <a:schemeClr val="lt1"/>
              </a:solidFill>
              <a:latin typeface="+mj-lt"/>
              <a:cs typeface="+mj-cs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04140" y="361315"/>
            <a:ext cx="9046210" cy="491490"/>
            <a:chOff x="164" y="569"/>
            <a:chExt cx="14246" cy="774"/>
          </a:xfrm>
        </p:grpSpPr>
        <p:sp>
          <p:nvSpPr>
            <p:cNvPr id="4" name="文本框 3"/>
            <p:cNvSpPr txBox="1"/>
            <p:nvPr/>
          </p:nvSpPr>
          <p:spPr>
            <a:xfrm>
              <a:off x="164" y="569"/>
              <a:ext cx="12276" cy="77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6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单元4</a:t>
              </a:r>
              <a:r>
                <a:rPr kumimoji="1" lang="en-US" altLang="zh-CN" sz="26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zh-CN" altLang="en-US" sz="26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欧姆定律</a:t>
              </a:r>
              <a:endParaRPr kumimoji="1" lang="zh-CN" altLang="en-US" sz="26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10" name="组合 9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13" name="文本框 12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007AAE"/>
                      </a:soli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5" name="文本框 1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007AAE"/>
                      </a:solidFill>
                    </a14:hiddenFill>
                  </a:ext>
                </a:extLst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6" name="文本框 1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8" name="文本框 17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1" name="直接连接符 20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2" name="AutoShape 2"/>
          <p:cNvSpPr>
            <a:spLocks noChangeArrowheads="1"/>
          </p:cNvSpPr>
          <p:nvPr>
            <p:custDataLst>
              <p:tags r:id="rId2"/>
            </p:custDataLst>
          </p:nvPr>
        </p:nvSpPr>
        <p:spPr bwMode="gray">
          <a:xfrm>
            <a:off x="1212850" y="1905000"/>
            <a:ext cx="2742565" cy="441325"/>
          </a:xfrm>
          <a:prstGeom prst="roundRect">
            <a:avLst>
              <a:gd name="adj" fmla="val 47681"/>
            </a:avLst>
          </a:prstGeom>
          <a:gradFill rotWithShape="1">
            <a:gsLst>
              <a:gs pos="0">
                <a:srgbClr val="FF0000"/>
              </a:gs>
              <a:gs pos="100000">
                <a:srgbClr val="FF660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79" name="AutoShape 11"/>
          <p:cNvSpPr>
            <a:spLocks noChangeArrowheads="1"/>
          </p:cNvSpPr>
          <p:nvPr>
            <p:custDataLst>
              <p:tags r:id="rId3"/>
            </p:custDataLst>
          </p:nvPr>
        </p:nvSpPr>
        <p:spPr bwMode="gray">
          <a:xfrm>
            <a:off x="863600" y="1719263"/>
            <a:ext cx="777875" cy="777875"/>
          </a:xfrm>
          <a:prstGeom prst="diamond">
            <a:avLst/>
          </a:prstGeom>
          <a:solidFill>
            <a:schemeClr val="accent3"/>
          </a:solidFill>
          <a:ln w="38100">
            <a:solidFill>
              <a:schemeClr val="lt1"/>
            </a:solidFill>
            <a:miter lim="800000"/>
          </a:ln>
          <a:effectLst>
            <a:outerShdw sy="50000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en-US" altLang="ko-KR" sz="2800" b="1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endParaRPr lang="en-US" altLang="ko-KR" sz="2800" b="1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224" name="文本框 27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652270" y="1875155"/>
            <a:ext cx="2286000" cy="491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600" b="1">
                <a:solidFill>
                  <a:schemeClr val="lt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dobe 黑体 Std R" pitchFamily="34" charset="-122"/>
              </a:rPr>
              <a:t>本模块知识点</a:t>
            </a:r>
            <a:endParaRPr kumimoji="1" lang="zh-CN" altLang="en-US" sz="2600" b="1">
              <a:solidFill>
                <a:schemeClr val="lt1"/>
              </a:solidFill>
              <a:latin typeface="黑体" panose="02010609060101010101" pitchFamily="49" charset="-122"/>
              <a:ea typeface="黑体" panose="02010609060101010101" pitchFamily="49" charset="-122"/>
              <a:cs typeface="Adobe 黑体 Std R" pitchFamily="34" charset="-122"/>
            </a:endParaRPr>
          </a:p>
        </p:txBody>
      </p:sp>
      <p:sp>
        <p:nvSpPr>
          <p:cNvPr id="35" name="文本框 28"/>
          <p:cNvSpPr txBox="1">
            <a:spLocks noChangeArrowheads="1"/>
          </p:cNvSpPr>
          <p:nvPr/>
        </p:nvSpPr>
        <p:spPr bwMode="auto">
          <a:xfrm>
            <a:off x="1031133" y="2821887"/>
            <a:ext cx="7750484" cy="230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US" altLang="zh-CN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</a:t>
            </a:r>
            <a:r>
              <a:rPr lang="zh-CN" alt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掌握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电路的概念及组成电路的元件</a:t>
            </a:r>
            <a:endParaRPr lang="zh-CN" altLang="en-US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zh-CN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2.</a:t>
            </a:r>
            <a:r>
              <a:rPr lang="zh-CN" alt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理解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电流、电压概念</a:t>
            </a:r>
            <a:endParaRPr lang="zh-CN" altLang="en-US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zh-CN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3.</a:t>
            </a:r>
            <a:r>
              <a:rPr lang="zh-CN" alt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熟练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掌握电流、电压参考方向的应用</a:t>
            </a:r>
            <a:endParaRPr lang="zh-CN" altLang="en-US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zh-CN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4.</a:t>
            </a:r>
            <a:r>
              <a:rPr lang="zh-CN" alt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熟练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掌握欧姆定律及其应用</a:t>
            </a:r>
            <a:endParaRPr lang="zh-CN" altLang="en-US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zh-CN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5.</a:t>
            </a:r>
            <a:r>
              <a:rPr lang="zh-CN" alt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了解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电位的计算方法</a:t>
            </a:r>
            <a:endParaRPr lang="zh-CN" altLang="en-US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3075" name="Rectangle 2"/>
          <p:cNvSpPr txBox="1"/>
          <p:nvPr>
            <p:custDataLst>
              <p:tags r:id="rId5"/>
            </p:custDataLst>
          </p:nvPr>
        </p:nvSpPr>
        <p:spPr>
          <a:xfrm>
            <a:off x="755650" y="96520"/>
            <a:ext cx="779653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ctr"/>
            <a:r>
              <a:rPr lang="zh-CN" altLang="en-US" sz="3600" b="1" dirty="0" smtClean="0">
                <a:ln w="9525">
                  <a:solidFill>
                    <a:schemeClr val="lt1"/>
                  </a:solidFill>
                  <a:prstDash val="solid"/>
                </a:ln>
                <a:solidFill>
                  <a:schemeClr val="dk1"/>
                </a:solidFill>
                <a:effectLst>
                  <a:outerShdw blurRad="12700" dist="38100" dir="2700000" algn="tl" rotWithShape="0">
                    <a:schemeClr val="lt1">
                      <a:lumMod val="5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模块</a:t>
            </a:r>
            <a:r>
              <a:rPr lang="en-US" altLang="zh-CN" sz="3600" b="1" dirty="0" smtClean="0">
                <a:ln w="9525">
                  <a:solidFill>
                    <a:schemeClr val="lt1"/>
                  </a:solidFill>
                  <a:prstDash val="solid"/>
                </a:ln>
                <a:solidFill>
                  <a:schemeClr val="dk1"/>
                </a:solidFill>
                <a:effectLst>
                  <a:outerShdw blurRad="12700" dist="38100" dir="2700000" algn="tl" rotWithShape="0">
                    <a:schemeClr val="lt1">
                      <a:lumMod val="5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3600" b="1" dirty="0">
                <a:ln w="9525">
                  <a:solidFill>
                    <a:schemeClr val="lt1"/>
                  </a:solidFill>
                  <a:prstDash val="solid"/>
                </a:ln>
                <a:solidFill>
                  <a:schemeClr val="dk1"/>
                </a:solidFill>
                <a:effectLst>
                  <a:outerShdw blurRad="12700" dist="38100" dir="2700000" algn="tl" rotWithShape="0">
                    <a:schemeClr val="lt1">
                      <a:lumMod val="5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　简单电路的组装与测试</a:t>
            </a:r>
            <a:endParaRPr lang="zh-CN" altLang="en-US" sz="3600" b="1" dirty="0">
              <a:ln w="9525">
                <a:solidFill>
                  <a:schemeClr val="lt1"/>
                </a:solidFill>
                <a:prstDash val="solid"/>
              </a:ln>
              <a:solidFill>
                <a:schemeClr val="dk1"/>
              </a:solidFill>
              <a:effectLst>
                <a:outerShdw blurRad="12700" dist="38100" dir="2700000" algn="tl" rotWithShape="0">
                  <a:schemeClr val="lt1">
                    <a:lumMod val="5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3"/>
          <p:cNvSpPr txBox="1"/>
          <p:nvPr>
            <p:custDataLst>
              <p:tags r:id="rId2"/>
            </p:custDataLst>
          </p:nvPr>
        </p:nvSpPr>
        <p:spPr>
          <a:xfrm>
            <a:off x="0" y="1940560"/>
            <a:ext cx="9021445" cy="4917440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</a:extLst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zh-CN" altLang="en-US" sz="24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在逆境中诞生的电学定律：欧姆定律的故事</a:t>
            </a:r>
            <a:endParaRPr lang="zh-CN" altLang="en-US" sz="24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spcBef>
                <a:spcPct val="20000"/>
              </a:spcBef>
            </a:pPr>
            <a:r>
              <a:rPr lang="en-US" altLang="zh-CN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</a:t>
            </a:r>
            <a:r>
              <a:rPr lang="zh-CN" altLang="en-US" sz="1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乔治</a:t>
            </a:r>
            <a:r>
              <a:rPr lang="en-US" altLang="zh-CN" sz="1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·</a:t>
            </a:r>
            <a:r>
              <a:rPr lang="zh-CN" altLang="en-US" sz="1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西蒙</a:t>
            </a:r>
            <a:r>
              <a:rPr lang="en-US" altLang="zh-CN" sz="1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·</a:t>
            </a:r>
            <a:r>
              <a:rPr lang="zh-CN" altLang="en-US" sz="1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欧姆出生于</a:t>
            </a:r>
            <a:r>
              <a:rPr lang="en-US" altLang="zh-CN" sz="1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1787</a:t>
            </a:r>
            <a:r>
              <a:rPr lang="zh-CN" altLang="en-US" sz="1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年，在一个锁匠家庭中长大。他的父亲是一位自学成才的数学爱好者，这激发了欧姆对科学的兴趣。尽管家庭条件有限，但欧姆仍然努力求学，最终成为了一位物理学教师。</a:t>
            </a:r>
            <a:endParaRPr lang="zh-CN" altLang="en-US" sz="1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spcBef>
                <a:spcPct val="20000"/>
              </a:spcBef>
            </a:pPr>
            <a:r>
              <a:rPr lang="en-US" altLang="zh-CN" sz="1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</a:t>
            </a:r>
            <a:r>
              <a:rPr lang="zh-CN" altLang="en-US" sz="1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在</a:t>
            </a:r>
            <a:r>
              <a:rPr lang="en-US" altLang="zh-CN" sz="1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19</a:t>
            </a:r>
            <a:r>
              <a:rPr lang="zh-CN" altLang="en-US" sz="1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世纪初期，电学是一门相对年轻的科学，许多基本的电学定律尚未被发现。欧姆对电流、电压和电阻之间的关系特别感兴趣。他注意到，当电流通过导线时，电流的强度似乎与导线的长度和横截面积有关。欧姆决定进行一系列实验来探究这一关系。他使用伏打电堆作为电源，但由于电流不稳定，实验结果理想。这并没有让欧姆气馁，他继续寻找更稳定的电源，并最终改用温差电池。在实验中，欧姆发现，通过导体的电流与导体两端的电压成正比，而与导体的电阻成反比。这就是后来著名的欧姆定律：</a:t>
            </a:r>
            <a:r>
              <a:rPr lang="en-US" altLang="zh-CN" sz="1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I = V/R</a:t>
            </a:r>
            <a:r>
              <a:rPr lang="zh-CN" altLang="en-US" sz="1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，其中</a:t>
            </a:r>
            <a:r>
              <a:rPr lang="en-US" altLang="zh-CN" sz="1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I</a:t>
            </a:r>
            <a:r>
              <a:rPr lang="zh-CN" altLang="en-US" sz="1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代表电流，</a:t>
            </a:r>
            <a:r>
              <a:rPr lang="en-US" altLang="zh-CN" sz="1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V</a:t>
            </a:r>
            <a:r>
              <a:rPr lang="zh-CN" altLang="en-US" sz="1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代表电压，</a:t>
            </a:r>
            <a:r>
              <a:rPr lang="en-US" altLang="zh-CN" sz="1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R</a:t>
            </a:r>
            <a:r>
              <a:rPr lang="zh-CN" altLang="en-US" sz="1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代表电阻。然而，欧姆的发现并未立即被科学界接受。当时，许多人认为电流与电压之间的关系远比欧姆所描述的复杂。欧姆的理论遭到了广泛的质疑和抵制，这甚至导致他失去了工作。</a:t>
            </a:r>
            <a:endParaRPr lang="zh-CN" altLang="en-US" sz="1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spcBef>
                <a:spcPct val="20000"/>
              </a:spcBef>
            </a:pPr>
            <a:r>
              <a:rPr lang="zh-CN" altLang="en-US" sz="1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尽管面临这些困难，欧姆并没有放弃他的研究，并最终在</a:t>
            </a:r>
            <a:r>
              <a:rPr lang="en-US" altLang="zh-CN" sz="1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1826</a:t>
            </a:r>
            <a:r>
              <a:rPr lang="zh-CN" altLang="en-US" sz="1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年发表了论文《关于电流的数学研究》，详细阐述了他的定律。随着时间的推移，欧姆的定律逐渐被科学界接受，并成为电学的基础之一</a:t>
            </a:r>
            <a:r>
              <a:rPr lang="en-US" altLang="zh-CN" sz="1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——</a:t>
            </a:r>
            <a:r>
              <a:rPr lang="zh-CN" altLang="en-US" sz="1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欧姆定律。</a:t>
            </a:r>
            <a:endParaRPr lang="zh-CN" altLang="en-US" sz="1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spcBef>
                <a:spcPct val="20000"/>
              </a:spcBef>
            </a:pPr>
            <a:endParaRPr lang="zh-CN" altLang="en-US" sz="1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10" name="文本框 9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单元4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欧姆定律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7" name="组合 6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" name="文本框 1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3" name="文本框 2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5" name="文本框 4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6" name="文本框 5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solidFill>
                  <a:schemeClr val="accent4"/>
                </a:solidFill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3" name="直接连接符 12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4" name="文本框 3"/>
          <p:cNvSpPr txBox="1"/>
          <p:nvPr/>
        </p:nvSpPr>
        <p:spPr>
          <a:xfrm>
            <a:off x="176530" y="1196975"/>
            <a:ext cx="4572000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342900" indent="-342900" algn="l" eaLnBrk="1" hangingPunct="1">
              <a:spcBef>
                <a:spcPct val="20000"/>
              </a:spcBef>
              <a:buClrTx/>
              <a:buSzTx/>
              <a:buFontTx/>
              <a:buChar char="•"/>
            </a:pPr>
            <a:r>
              <a:rPr lang="zh-CN" altLang="en-US" sz="32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新技术新知识</a:t>
            </a:r>
            <a:endParaRPr lang="zh-CN" altLang="en-US" sz="3200" b="1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2393005" y="1524000"/>
          <a:ext cx="3777608" cy="23975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8" name="Bitmap Image" r:id="rId2" imgW="2667000" imgH="1466850" progId="PBrush">
                  <p:embed/>
                </p:oleObj>
              </mc:Choice>
              <mc:Fallback>
                <p:oleObj name="Bitmap Image" r:id="rId2" imgW="2667000" imgH="1466850" progId="PBrush">
                  <p:embed/>
                  <p:pic>
                    <p:nvPicPr>
                      <p:cNvPr id="0" name="对象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93005" y="1524000"/>
                        <a:ext cx="3777608" cy="239754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文本框 2"/>
          <p:cNvSpPr txBox="1">
            <a:spLocks noChangeArrowheads="1"/>
          </p:cNvSpPr>
          <p:nvPr/>
        </p:nvSpPr>
        <p:spPr bwMode="auto">
          <a:xfrm>
            <a:off x="520700" y="3834790"/>
            <a:ext cx="8520113" cy="2030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闭合电路</a:t>
            </a:r>
            <a:r>
              <a:rPr lang="zh-CN" altLang="en-US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是指导线、电源和负载连成的电路。</a:t>
            </a:r>
            <a:endParaRPr lang="en-US" altLang="zh-CN" sz="28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外电路</a:t>
            </a:r>
            <a:r>
              <a:rPr lang="zh-CN" altLang="en-US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是由负载和导线组成。</a:t>
            </a:r>
            <a:endParaRPr lang="en-US" altLang="zh-CN" sz="28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内电路</a:t>
            </a:r>
            <a:r>
              <a:rPr lang="zh-CN" altLang="en-US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是指电源内部的电路。</a:t>
            </a:r>
            <a:endParaRPr lang="zh-CN" altLang="en-US" sz="28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04140" y="361315"/>
            <a:ext cx="9046210" cy="491490"/>
            <a:chOff x="164" y="569"/>
            <a:chExt cx="14246" cy="774"/>
          </a:xfrm>
        </p:grpSpPr>
        <p:sp>
          <p:nvSpPr>
            <p:cNvPr id="9" name="文本框 8"/>
            <p:cNvSpPr txBox="1"/>
            <p:nvPr/>
          </p:nvSpPr>
          <p:spPr>
            <a:xfrm>
              <a:off x="164" y="569"/>
              <a:ext cx="12276" cy="77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6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单元4</a:t>
              </a:r>
              <a:r>
                <a:rPr kumimoji="1" lang="en-US" altLang="zh-CN" sz="26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zh-CN" altLang="en-US" sz="26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欧姆定律</a:t>
              </a:r>
              <a:endParaRPr kumimoji="1" lang="zh-CN" altLang="en-US" sz="26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12" name="组合 11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14" name="文本框 1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7" name="文本框 16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9" name="文本框 18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0" name="文本框 19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1" name="直接连接符 20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4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04800" y="2362200"/>
            <a:ext cx="3733800" cy="3505200"/>
          </a:xfrm>
          <a:prstGeom prst="rect">
            <a:avLst/>
          </a:prstGeom>
          <a:gradFill rotWithShape="0">
            <a:gsLst>
              <a:gs pos="0">
                <a:srgbClr val="EBFFEB"/>
              </a:gs>
              <a:gs pos="100000">
                <a:srgbClr val="FFFFFF"/>
              </a:gs>
            </a:gsLst>
            <a:lin ang="5400000" scaled="1"/>
          </a:gradFill>
          <a:ln w="38100">
            <a:solidFill>
              <a:srgbClr val="07931E"/>
            </a:solidFill>
            <a:miter lim="800000"/>
          </a:ln>
          <a:effectLst>
            <a:outerShdw dist="107763" dir="2700000" algn="ctr" rotWithShape="0">
              <a:schemeClr val="lt2"/>
            </a:outerShdw>
          </a:effectLst>
        </p:spPr>
        <p:txBody>
          <a:bodyPr wrap="none" anchor="ctr"/>
          <a:lstStyle/>
          <a:p>
            <a:pPr marL="3235325" indent="-3235325" algn="ctr">
              <a:lnSpc>
                <a:spcPct val="120000"/>
              </a:lnSpc>
            </a:pPr>
            <a:endParaRPr kumimoji="1" lang="zh-CN" altLang="zh-CN" sz="2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590800"/>
            <a:ext cx="3200400" cy="311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267200" y="2362200"/>
            <a:ext cx="4510088" cy="3505200"/>
          </a:xfrm>
          <a:prstGeom prst="rect">
            <a:avLst/>
          </a:prstGeom>
          <a:gradFill rotWithShape="0">
            <a:gsLst>
              <a:gs pos="0">
                <a:srgbClr val="EBFFEB"/>
              </a:gs>
              <a:gs pos="100000">
                <a:srgbClr val="FFFFFF"/>
              </a:gs>
            </a:gsLst>
            <a:lin ang="5400000" scaled="1"/>
          </a:gradFill>
          <a:ln w="38100">
            <a:solidFill>
              <a:srgbClr val="07931E"/>
            </a:solidFill>
            <a:miter lim="800000"/>
          </a:ln>
          <a:effectLst>
            <a:outerShdw dist="107763" dir="2700000" algn="ctr" rotWithShape="0">
              <a:schemeClr val="lt2"/>
            </a:outerShdw>
          </a:effectLst>
        </p:spPr>
        <p:txBody>
          <a:bodyPr wrap="none" anchor="ctr"/>
          <a:lstStyle/>
          <a:p>
            <a:pPr marL="3235325" indent="-3235325">
              <a:lnSpc>
                <a:spcPct val="120000"/>
              </a:lnSpc>
            </a:pPr>
            <a:endParaRPr kumimoji="1" lang="en-US" altLang="zh-CN" sz="28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3235325" indent="-3235325">
              <a:lnSpc>
                <a:spcPct val="120000"/>
              </a:lnSpc>
            </a:pPr>
            <a:r>
              <a:rPr kumimoji="1"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欧姆定律内容：        </a:t>
            </a:r>
            <a:endParaRPr kumimoji="1" lang="zh-CN" altLang="en-US" sz="28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3235325" indent="-3235325">
              <a:lnSpc>
                <a:spcPct val="120000"/>
              </a:lnSpc>
            </a:pPr>
            <a:r>
              <a:rPr kumimoji="1"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   在一段不包括电源的电</a:t>
            </a:r>
            <a:endParaRPr kumimoji="1" lang="zh-CN" altLang="en-US" sz="28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3235325" indent="-3235325">
              <a:lnSpc>
                <a:spcPct val="120000"/>
              </a:lnSpc>
            </a:pPr>
            <a:r>
              <a:rPr kumimoji="1"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路中，电路中的电流与加在</a:t>
            </a:r>
            <a:endParaRPr kumimoji="1" lang="zh-CN" altLang="en-US" sz="28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3235325" indent="-3235325">
              <a:lnSpc>
                <a:spcPct val="120000"/>
              </a:lnSpc>
            </a:pPr>
            <a:r>
              <a:rPr kumimoji="1"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这段电路两端的电压</a:t>
            </a:r>
            <a:r>
              <a:rPr kumimoji="1" lang="en-US" altLang="zh-CN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U</a:t>
            </a:r>
            <a:r>
              <a:rPr kumimoji="1"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成正</a:t>
            </a:r>
            <a:endParaRPr kumimoji="1" lang="zh-CN" altLang="en-US" sz="28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3235325" indent="-3235325">
              <a:lnSpc>
                <a:spcPct val="120000"/>
              </a:lnSpc>
            </a:pPr>
            <a:r>
              <a:rPr kumimoji="1"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比，与这段电路的电阻</a:t>
            </a:r>
            <a:r>
              <a:rPr kumimoji="1" lang="en-US" altLang="zh-CN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R</a:t>
            </a:r>
            <a:r>
              <a:rPr kumimoji="1"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成</a:t>
            </a:r>
            <a:endParaRPr kumimoji="1" lang="zh-CN" altLang="en-US" sz="28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3235325" indent="-3235325">
              <a:lnSpc>
                <a:spcPct val="120000"/>
              </a:lnSpc>
            </a:pPr>
            <a:r>
              <a:rPr kumimoji="1"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反比。即：</a:t>
            </a:r>
            <a:r>
              <a:rPr kumimoji="1" lang="zh-CN" altLang="en-US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             </a:t>
            </a:r>
            <a:endParaRPr kumimoji="1" lang="zh-CN" altLang="en-US" sz="28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3235325" indent="-3235325">
              <a:lnSpc>
                <a:spcPct val="120000"/>
              </a:lnSpc>
            </a:pPr>
            <a:endParaRPr kumimoji="1" lang="zh-CN" altLang="en-US" sz="28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6248400" y="5105400"/>
          <a:ext cx="790575" cy="742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2" name="公式" r:id="rId5" imgW="419100" imgH="393700" progId="Equation.3">
                  <p:embed/>
                </p:oleObj>
              </mc:Choice>
              <mc:Fallback>
                <p:oleObj name="公式" r:id="rId5" imgW="419100" imgH="3937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48400" y="5105400"/>
                        <a:ext cx="790575" cy="742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组合 7"/>
          <p:cNvGrpSpPr/>
          <p:nvPr/>
        </p:nvGrpSpPr>
        <p:grpSpPr>
          <a:xfrm>
            <a:off x="104140" y="361315"/>
            <a:ext cx="9046210" cy="491490"/>
            <a:chOff x="164" y="569"/>
            <a:chExt cx="14246" cy="774"/>
          </a:xfrm>
        </p:grpSpPr>
        <p:sp>
          <p:nvSpPr>
            <p:cNvPr id="9" name="文本框 8"/>
            <p:cNvSpPr txBox="1"/>
            <p:nvPr/>
          </p:nvSpPr>
          <p:spPr>
            <a:xfrm>
              <a:off x="164" y="569"/>
              <a:ext cx="12276" cy="77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6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单元4</a:t>
              </a:r>
              <a:r>
                <a:rPr kumimoji="1" lang="en-US" altLang="zh-CN" sz="26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zh-CN" altLang="en-US" sz="26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欧姆定律</a:t>
              </a:r>
              <a:endParaRPr kumimoji="1" lang="zh-CN" altLang="en-US" sz="26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12" name="组合 11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14" name="文本框 1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7" name="文本框 16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" name="文本框 1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3" name="文本框 2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1" name="直接连接符 20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5" name="Rectangle 2"/>
          <p:cNvSpPr>
            <a:spLocks noGrp="1"/>
          </p:cNvSpPr>
          <p:nvPr>
            <p:custDataLst>
              <p:tags r:id="rId7"/>
            </p:custDataLst>
          </p:nvPr>
        </p:nvSpPr>
        <p:spPr>
          <a:xfrm>
            <a:off x="123190" y="1025525"/>
            <a:ext cx="4295140" cy="732155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zh-CN" altLang="en-US" sz="2400" b="1" dirty="0" smtClean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一、</a:t>
            </a:r>
            <a:r>
              <a:rPr kumimoji="1" lang="en-US" altLang="zh-CN" sz="2400" b="1" dirty="0" smtClean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kumimoji="1" lang="zh-CN" altLang="en-US" sz="2400" b="1" dirty="0" smtClean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部分电路欧姆定律</a:t>
            </a:r>
            <a:endParaRPr kumimoji="1" lang="zh-CN" altLang="en-US" sz="2400" b="1" dirty="0" smtClean="0">
              <a:solidFill>
                <a:schemeClr val="accent6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  <p:custDataLst>
      <p:tags r:id="rId8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ldLvl="0" animBg="1" autoUpdateAnimBg="0"/>
      <p:bldP spid="20" grpId="0" bldLvl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3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57200" y="1600200"/>
            <a:ext cx="8229600" cy="1104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zh-CN" altLang="en-US" sz="2800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例</a:t>
            </a:r>
            <a:r>
              <a:rPr lang="en-US" altLang="zh-CN" sz="2800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1.4.1</a:t>
            </a:r>
            <a:r>
              <a:rPr lang="en-US" altLang="zh-CN" sz="28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</a:t>
            </a:r>
            <a:r>
              <a:rPr lang="zh-CN" altLang="en-US" sz="28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运用欧姆定律对图中电路列出式子，并求电阻</a:t>
            </a:r>
            <a:r>
              <a:rPr lang="en-US" altLang="zh-CN" sz="28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R</a:t>
            </a:r>
            <a:r>
              <a:rPr lang="zh-CN" altLang="en-US" sz="28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</a:t>
            </a:r>
            <a:endParaRPr lang="zh-CN" altLang="en-US" sz="2800" dirty="0" smtClean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04140" y="361315"/>
            <a:ext cx="9046210" cy="491490"/>
            <a:chOff x="164" y="569"/>
            <a:chExt cx="14246" cy="774"/>
          </a:xfrm>
        </p:grpSpPr>
        <p:sp>
          <p:nvSpPr>
            <p:cNvPr id="9" name="文本框 8"/>
            <p:cNvSpPr txBox="1"/>
            <p:nvPr/>
          </p:nvSpPr>
          <p:spPr>
            <a:xfrm>
              <a:off x="164" y="569"/>
              <a:ext cx="12276" cy="77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6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单元4</a:t>
              </a:r>
              <a:r>
                <a:rPr kumimoji="1" lang="en-US" altLang="zh-CN" sz="26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zh-CN" altLang="en-US" sz="26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欧姆定律</a:t>
              </a:r>
              <a:endParaRPr kumimoji="1" lang="zh-CN" altLang="en-US" sz="26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12" name="组合 11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14" name="文本框 1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7" name="文本框 16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" name="文本框 1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3" name="文本框 2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4" name="直接连接符 3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5" name="Rectangle 2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123190" y="1025525"/>
            <a:ext cx="4295140" cy="732155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zh-CN" altLang="en-US" sz="2400" b="1" dirty="0" smtClean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一、</a:t>
            </a:r>
            <a:r>
              <a:rPr kumimoji="1" lang="en-US" altLang="zh-CN" sz="2400" b="1" dirty="0" smtClean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kumimoji="1" lang="zh-CN" altLang="en-US" sz="2400" b="1" dirty="0" smtClean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部分电路欧姆定律</a:t>
            </a:r>
            <a:endParaRPr kumimoji="1" lang="zh-CN" altLang="en-US" sz="2400" b="1" dirty="0" smtClean="0">
              <a:solidFill>
                <a:schemeClr val="accent6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140" y="2861945"/>
            <a:ext cx="4705350" cy="246126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0" name="文本框 9"/>
              <p:cNvSpPr txBox="1"/>
              <p:nvPr/>
            </p:nvSpPr>
            <p:spPr>
              <a:xfrm>
                <a:off x="4859020" y="2256155"/>
                <a:ext cx="4282440" cy="1604010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rgbClr val="FFC000"/>
                </a:solidFill>
              </a:ln>
            </p:spPr>
            <p:txBody>
              <a:bodyPr wrap="square" rtlCol="0">
                <a:noAutofit/>
              </a:bodyPr>
              <a:p>
                <a:r>
                  <a:rPr lang="zh-CN" altLang="en-US" sz="2400"/>
                  <a:t>【解】</a:t>
                </a:r>
                <a:endParaRPr lang="zh-CN" altLang="en-US" sz="2400"/>
              </a:p>
              <a:p>
                <a:endParaRPr lang="zh-CN" altLang="en-US"/>
              </a:p>
              <a:p>
                <a:r>
                  <a:rPr lang="zh-CN" altLang="en-US" sz="2400"/>
                  <a:t>（</a:t>
                </a:r>
                <a:r>
                  <a:rPr lang="en-US" altLang="zh-CN" sz="2400"/>
                  <a:t>a</a:t>
                </a:r>
                <a:r>
                  <a:rPr lang="zh-CN" altLang="en-US" sz="2400"/>
                  <a:t>）</a:t>
                </a:r>
                <a14:m>
                  <m:oMath xmlns:m="http://schemas.openxmlformats.org/officeDocument/2006/math">
                    <m:r>
                      <a:rPr lang="en-US" altLang="zh-CN" sz="2800" i="1">
                        <a:latin typeface="Cambria Math" panose="02040503050406030204" charset="0"/>
                        <a:ea typeface="+mn-ea"/>
                        <a:cs typeface="Cambria Math" panose="02040503050406030204" charset="0"/>
                      </a:rPr>
                      <m:t>𝑅</m:t>
                    </m:r>
                    <m:r>
                      <a:rPr lang="en-US" altLang="zh-CN" sz="2800" i="1">
                        <a:latin typeface="Cambria Math" panose="02040503050406030204" charset="0"/>
                        <a:ea typeface="MS Mincho" charset="0"/>
                        <a:cs typeface="Cambria Math" panose="02040503050406030204" charset="0"/>
                      </a:rPr>
                      <m:t>=</m:t>
                    </m:r>
                    <m:f>
                      <m:fPr>
                        <m:ctrlPr>
                          <a:rPr lang="en-US" altLang="zh-CN" sz="2800" i="1">
                            <a:latin typeface="Cambria Math" panose="02040503050406030204" charset="0"/>
                            <a:ea typeface="+mn-ea"/>
                            <a:cs typeface="Cambria Math" panose="02040503050406030204" charset="0"/>
                          </a:rPr>
                        </m:ctrlPr>
                      </m:fPr>
                      <m:num>
                        <m:r>
                          <a:rPr lang="en-US" altLang="zh-CN" sz="2800" i="1">
                            <a:latin typeface="Cambria Math" panose="02040503050406030204" charset="0"/>
                            <a:ea typeface="+mn-ea"/>
                            <a:cs typeface="Cambria Math" panose="02040503050406030204" charset="0"/>
                          </a:rPr>
                          <m:t>𝑈</m:t>
                        </m:r>
                      </m:num>
                      <m:den>
                        <m:r>
                          <a:rPr lang="en-US" altLang="zh-CN" sz="2800" i="1">
                            <a:latin typeface="Cambria Math" panose="02040503050406030204" charset="0"/>
                            <a:ea typeface="+mn-ea"/>
                            <a:cs typeface="Cambria Math" panose="02040503050406030204" charset="0"/>
                          </a:rPr>
                          <m:t>𝐼</m:t>
                        </m:r>
                      </m:den>
                    </m:f>
                    <m:r>
                      <a:rPr lang="en-US" altLang="zh-CN" sz="2800" i="1">
                        <a:latin typeface="Cambria Math" panose="02040503050406030204" charset="0"/>
                        <a:ea typeface="MS Mincho" charset="0"/>
                        <a:cs typeface="Cambria Math" panose="02040503050406030204" charset="0"/>
                      </a:rPr>
                      <m:t>=</m:t>
                    </m:r>
                    <m:f>
                      <m:fPr>
                        <m:ctrlPr>
                          <a:rPr lang="en-US" altLang="zh-CN" sz="2800" i="1">
                            <a:latin typeface="Cambria Math" panose="02040503050406030204" charset="0"/>
                            <a:ea typeface="+mn-ea"/>
                            <a:cs typeface="Cambria Math" panose="02040503050406030204" charset="0"/>
                          </a:rPr>
                        </m:ctrlPr>
                      </m:fPr>
                      <m:num>
                        <m:r>
                          <a:rPr lang="en-US" altLang="zh-CN" sz="2800" i="1">
                            <a:latin typeface="Cambria Math" panose="02040503050406030204" charset="0"/>
                            <a:ea typeface="MS Mincho" charset="0"/>
                            <a:cs typeface="Cambria Math" panose="02040503050406030204" charset="0"/>
                          </a:rPr>
                          <m:t>6</m:t>
                        </m:r>
                      </m:num>
                      <m:den>
                        <m:r>
                          <a:rPr lang="en-US" altLang="zh-CN" sz="2800" i="1">
                            <a:latin typeface="Cambria Math" panose="02040503050406030204" charset="0"/>
                            <a:ea typeface="MS Mincho" charset="0"/>
                            <a:cs typeface="Cambria Math" panose="02040503050406030204" charset="0"/>
                          </a:rPr>
                          <m:t>2</m:t>
                        </m:r>
                      </m:den>
                    </m:f>
                    <m:r>
                      <a:rPr lang="en-US" altLang="zh-CN" sz="2800" i="1">
                        <a:latin typeface="Cambria Math" panose="02040503050406030204" charset="0"/>
                        <a:ea typeface="MS Mincho" charset="0"/>
                        <a:cs typeface="Cambria Math" panose="02040503050406030204" charset="0"/>
                      </a:rPr>
                      <m:t>=</m:t>
                    </m:r>
                    <m:r>
                      <a:rPr lang="en-US" altLang="zh-CN" sz="2800" i="1">
                        <a:latin typeface="Cambria Math" panose="02040503050406030204" charset="0"/>
                        <a:ea typeface="MS Mincho" charset="0"/>
                        <a:cs typeface="Cambria Math" panose="02040503050406030204" charset="0"/>
                      </a:rPr>
                      <m:t>3</m:t>
                    </m:r>
                    <m:r>
                      <a:rPr lang="en-US" altLang="zh-CN" sz="2800" i="1">
                        <a:latin typeface="Cambria Math" panose="02040503050406030204" charset="0"/>
                        <a:ea typeface="MS Mincho" charset="0"/>
                        <a:cs typeface="Cambria Math" panose="02040503050406030204" charset="0"/>
                      </a:rPr>
                      <m:t>𝛺</m:t>
                    </m:r>
                  </m:oMath>
                </a14:m>
                <a:endParaRPr lang="en-US" altLang="zh-CN" sz="2400" i="1">
                  <a:latin typeface="Cambria Math" panose="02040503050406030204" charset="0"/>
                  <a:cs typeface="Cambria Math" panose="02040503050406030204" charset="0"/>
                </a:endParaRPr>
              </a:p>
              <a:p>
                <a:endParaRPr lang="zh-CN" altLang="en-US" sz="2400"/>
              </a:p>
            </p:txBody>
          </p:sp>
        </mc:Choice>
        <mc:Fallback>
          <p:sp>
            <p:nvSpPr>
              <p:cNvPr id="10" name="文本框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9020" y="2256155"/>
                <a:ext cx="4282440" cy="1604010"/>
              </a:xfrm>
              <a:prstGeom prst="rect">
                <a:avLst/>
              </a:prstGeom>
              <a:blipFill rotWithShape="1">
                <a:blip r:embed="rId5"/>
                <a:stretch>
                  <a:fillRect l="-341" t="-911" r="-326" b="-3207"/>
                </a:stretch>
              </a:blipFill>
              <a:ln w="28575">
                <a:solidFill>
                  <a:srgbClr val="FFC000"/>
                </a:solidFill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文本框 12"/>
              <p:cNvSpPr txBox="1"/>
              <p:nvPr/>
            </p:nvSpPr>
            <p:spPr>
              <a:xfrm>
                <a:off x="4859655" y="4069080"/>
                <a:ext cx="4298950" cy="890905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rgbClr val="FFC000"/>
                </a:solidFill>
              </a:ln>
            </p:spPr>
            <p:txBody>
              <a:bodyPr wrap="square" rtlCol="0" anchor="t">
                <a:spAutoFit/>
              </a:bodyPr>
              <a:p>
                <a:r>
                  <a:rPr lang="zh-CN" altLang="en-US" sz="2400">
                    <a:sym typeface="+mn-ea"/>
                  </a:rPr>
                  <a:t>（</a:t>
                </a:r>
                <a:r>
                  <a:rPr lang="en-US" altLang="zh-CN" sz="2400">
                    <a:sym typeface="+mn-ea"/>
                  </a:rPr>
                  <a:t>b</a:t>
                </a:r>
                <a:r>
                  <a:rPr lang="zh-CN" altLang="en-US" sz="2400">
                    <a:sym typeface="+mn-ea"/>
                  </a:rPr>
                  <a:t>）</a:t>
                </a:r>
                <a14:m>
                  <m:oMath xmlns:m="http://schemas.openxmlformats.org/officeDocument/2006/math">
                    <m:r>
                      <a:rPr lang="en-US" altLang="zh-CN" sz="2800" i="1">
                        <a:latin typeface="Cambria Math" panose="02040503050406030204" charset="0"/>
                        <a:ea typeface="+mn-ea"/>
                        <a:cs typeface="Cambria Math" panose="02040503050406030204" charset="0"/>
                      </a:rPr>
                      <m:t>𝑅</m:t>
                    </m:r>
                    <m:r>
                      <a:rPr lang="en-US" altLang="zh-CN" sz="2800" i="1">
                        <a:latin typeface="Cambria Math" panose="02040503050406030204" charset="0"/>
                        <a:ea typeface="MS Mincho" charset="0"/>
                        <a:cs typeface="Cambria Math" panose="02040503050406030204" charset="0"/>
                      </a:rPr>
                      <m:t>=</m:t>
                    </m:r>
                    <m:r>
                      <a:rPr lang="en-US" altLang="zh-CN" sz="2800" i="1">
                        <a:latin typeface="Cambria Math" panose="02040503050406030204" charset="0"/>
                        <a:ea typeface="MS Mincho" charset="0"/>
                        <a:cs typeface="Cambria Math" panose="02040503050406030204" charset="0"/>
                      </a:rPr>
                      <m:t>−</m:t>
                    </m:r>
                    <m:f>
                      <m:fPr>
                        <m:ctrlPr>
                          <a:rPr lang="en-US" altLang="zh-CN" sz="2800" i="1">
                            <a:latin typeface="Cambria Math" panose="02040503050406030204" charset="0"/>
                            <a:ea typeface="+mn-ea"/>
                            <a:cs typeface="Cambria Math" panose="02040503050406030204" charset="0"/>
                          </a:rPr>
                        </m:ctrlPr>
                      </m:fPr>
                      <m:num>
                        <m:r>
                          <a:rPr lang="en-US" altLang="zh-CN" sz="2800" i="1">
                            <a:latin typeface="Cambria Math" panose="02040503050406030204" charset="0"/>
                            <a:ea typeface="+mn-ea"/>
                            <a:cs typeface="Cambria Math" panose="02040503050406030204" charset="0"/>
                          </a:rPr>
                          <m:t>𝑈</m:t>
                        </m:r>
                      </m:num>
                      <m:den>
                        <m:r>
                          <a:rPr lang="en-US" altLang="zh-CN" sz="2800" i="1">
                            <a:latin typeface="Cambria Math" panose="02040503050406030204" charset="0"/>
                            <a:ea typeface="+mn-ea"/>
                            <a:cs typeface="Cambria Math" panose="02040503050406030204" charset="0"/>
                          </a:rPr>
                          <m:t>𝐼</m:t>
                        </m:r>
                      </m:den>
                    </m:f>
                    <m:r>
                      <a:rPr lang="en-US" altLang="zh-CN" sz="2800" i="1">
                        <a:latin typeface="Cambria Math" panose="02040503050406030204" charset="0"/>
                        <a:ea typeface="MS Mincho" charset="0"/>
                        <a:cs typeface="Cambria Math" panose="02040503050406030204" charset="0"/>
                      </a:rPr>
                      <m:t>=</m:t>
                    </m:r>
                    <m:r>
                      <a:rPr lang="en-US" altLang="zh-CN" sz="2800" i="1">
                        <a:latin typeface="Cambria Math" panose="02040503050406030204" charset="0"/>
                        <a:ea typeface="MS Mincho" charset="0"/>
                        <a:cs typeface="Cambria Math" panose="02040503050406030204" charset="0"/>
                      </a:rPr>
                      <m:t>−</m:t>
                    </m:r>
                    <m:f>
                      <m:fPr>
                        <m:ctrlPr>
                          <a:rPr lang="en-US" altLang="zh-CN" sz="2800" i="1">
                            <a:latin typeface="Cambria Math" panose="02040503050406030204" charset="0"/>
                            <a:ea typeface="+mn-ea"/>
                            <a:cs typeface="Cambria Math" panose="02040503050406030204" charset="0"/>
                          </a:rPr>
                        </m:ctrlPr>
                      </m:fPr>
                      <m:num>
                        <m:r>
                          <a:rPr lang="en-US" altLang="zh-CN" sz="2800" i="1">
                            <a:latin typeface="Cambria Math" panose="02040503050406030204" charset="0"/>
                            <a:ea typeface="MS Mincho" charset="0"/>
                            <a:cs typeface="Cambria Math" panose="02040503050406030204" charset="0"/>
                          </a:rPr>
                          <m:t>6</m:t>
                        </m:r>
                      </m:num>
                      <m:den>
                        <m:r>
                          <a:rPr lang="en-US" altLang="zh-CN" sz="2800" i="1">
                            <a:latin typeface="Cambria Math" panose="02040503050406030204" charset="0"/>
                            <a:ea typeface="MS Mincho" charset="0"/>
                            <a:cs typeface="Cambria Math" panose="02040503050406030204" charset="0"/>
                          </a:rPr>
                          <m:t>−</m:t>
                        </m:r>
                        <m:r>
                          <a:rPr lang="en-US" altLang="zh-CN" sz="2800" i="1">
                            <a:latin typeface="Cambria Math" panose="02040503050406030204" charset="0"/>
                            <a:ea typeface="MS Mincho" charset="0"/>
                            <a:cs typeface="Cambria Math" panose="02040503050406030204" charset="0"/>
                          </a:rPr>
                          <m:t>2</m:t>
                        </m:r>
                      </m:den>
                    </m:f>
                    <m:r>
                      <a:rPr lang="en-US" altLang="zh-CN" sz="2800" i="1">
                        <a:latin typeface="Cambria Math" panose="02040503050406030204" charset="0"/>
                        <a:ea typeface="MS Mincho" charset="0"/>
                        <a:cs typeface="Cambria Math" panose="02040503050406030204" charset="0"/>
                      </a:rPr>
                      <m:t>=</m:t>
                    </m:r>
                    <m:r>
                      <a:rPr lang="en-US" altLang="zh-CN" sz="2800" i="1">
                        <a:latin typeface="Cambria Math" panose="02040503050406030204" charset="0"/>
                        <a:ea typeface="MS Mincho" charset="0"/>
                        <a:cs typeface="Cambria Math" panose="02040503050406030204" charset="0"/>
                      </a:rPr>
                      <m:t>3</m:t>
                    </m:r>
                    <m:r>
                      <a:rPr lang="en-US" altLang="zh-CN" sz="2800" i="1">
                        <a:latin typeface="Cambria Math" panose="02040503050406030204" charset="0"/>
                        <a:ea typeface="MS Mincho" charset="0"/>
                        <a:cs typeface="Cambria Math" panose="02040503050406030204" charset="0"/>
                      </a:rPr>
                      <m:t>𝛺</m:t>
                    </m:r>
                  </m:oMath>
                </a14:m>
                <a:endParaRPr lang="en-US" altLang="zh-CN" sz="2800" i="1">
                  <a:latin typeface="Cambria Math" panose="02040503050406030204" charset="0"/>
                  <a:ea typeface="MS Mincho" charset="0"/>
                  <a:cs typeface="Cambria Math" panose="02040503050406030204" charset="0"/>
                </a:endParaRPr>
              </a:p>
            </p:txBody>
          </p:sp>
        </mc:Choice>
        <mc:Fallback>
          <p:sp>
            <p:nvSpPr>
              <p:cNvPr id="13" name="文本框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9655" y="4069080"/>
                <a:ext cx="4298950" cy="890905"/>
              </a:xfrm>
              <a:prstGeom prst="rect">
                <a:avLst/>
              </a:prstGeom>
              <a:blipFill rotWithShape="1">
                <a:blip r:embed="rId6"/>
                <a:stretch>
                  <a:fillRect l="-340" t="-1639" r="-325" b="-1568"/>
                </a:stretch>
              </a:blipFill>
              <a:ln w="28575">
                <a:solidFill>
                  <a:srgbClr val="FFC000"/>
                </a:solidFill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文本框 14"/>
              <p:cNvSpPr txBox="1"/>
              <p:nvPr/>
            </p:nvSpPr>
            <p:spPr>
              <a:xfrm>
                <a:off x="4852035" y="5168900"/>
                <a:ext cx="4298950" cy="701040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rgbClr val="FFC000"/>
                </a:solidFill>
              </a:ln>
            </p:spPr>
            <p:txBody>
              <a:bodyPr wrap="square" rtlCol="0" anchor="t">
                <a:spAutoFit/>
              </a:bodyPr>
              <a:p>
                <a:r>
                  <a:rPr lang="zh-CN" altLang="en-US" sz="2400">
                    <a:sym typeface="+mn-ea"/>
                  </a:rPr>
                  <a:t>（</a:t>
                </a:r>
                <a:r>
                  <a:rPr lang="en-US" altLang="zh-CN" sz="2400">
                    <a:sym typeface="+mn-ea"/>
                  </a:rPr>
                  <a:t>c</a:t>
                </a:r>
                <a:r>
                  <a:rPr lang="zh-CN" altLang="en-US" sz="2400">
                    <a:sym typeface="+mn-ea"/>
                  </a:rPr>
                  <a:t>）</a:t>
                </a:r>
                <a14:m>
                  <m:oMath xmlns:m="http://schemas.openxmlformats.org/officeDocument/2006/math">
                    <m:r>
                      <a:rPr lang="en-US" altLang="zh-CN" sz="2800" i="1">
                        <a:latin typeface="Cambria Math" panose="02040503050406030204" charset="0"/>
                        <a:ea typeface="+mn-ea"/>
                        <a:cs typeface="Cambria Math" panose="02040503050406030204" charset="0"/>
                      </a:rPr>
                      <m:t>𝑅</m:t>
                    </m:r>
                    <m:r>
                      <a:rPr lang="en-US" altLang="zh-CN" sz="2800" i="1">
                        <a:latin typeface="Cambria Math" panose="02040503050406030204" charset="0"/>
                        <a:ea typeface="MS Mincho" charset="0"/>
                        <a:cs typeface="Cambria Math" panose="02040503050406030204" charset="0"/>
                      </a:rPr>
                      <m:t>=</m:t>
                    </m:r>
                    <m:r>
                      <a:rPr lang="en-US" altLang="zh-CN" sz="2800" i="1">
                        <a:latin typeface="Cambria Math" panose="02040503050406030204" charset="0"/>
                        <a:ea typeface="MS Mincho" charset="0"/>
                        <a:cs typeface="Cambria Math" panose="02040503050406030204" charset="0"/>
                      </a:rPr>
                      <m:t>−</m:t>
                    </m:r>
                    <m:f>
                      <m:fPr>
                        <m:ctrlPr>
                          <a:rPr lang="en-US" altLang="zh-CN" sz="2800" i="1">
                            <a:latin typeface="Cambria Math" panose="02040503050406030204" charset="0"/>
                            <a:ea typeface="+mn-ea"/>
                            <a:cs typeface="Cambria Math" panose="02040503050406030204" charset="0"/>
                          </a:rPr>
                        </m:ctrlPr>
                      </m:fPr>
                      <m:num>
                        <m:r>
                          <a:rPr lang="en-US" altLang="zh-CN" sz="2800" i="1">
                            <a:latin typeface="Cambria Math" panose="02040503050406030204" charset="0"/>
                            <a:ea typeface="+mn-ea"/>
                            <a:cs typeface="Cambria Math" panose="02040503050406030204" charset="0"/>
                          </a:rPr>
                          <m:t>𝑈</m:t>
                        </m:r>
                      </m:num>
                      <m:den>
                        <m:r>
                          <a:rPr lang="en-US" altLang="zh-CN" sz="2800" i="1">
                            <a:latin typeface="Cambria Math" panose="02040503050406030204" charset="0"/>
                            <a:ea typeface="+mn-ea"/>
                            <a:cs typeface="Cambria Math" panose="02040503050406030204" charset="0"/>
                          </a:rPr>
                          <m:t>𝐼</m:t>
                        </m:r>
                      </m:den>
                    </m:f>
                    <m:r>
                      <a:rPr lang="en-US" altLang="zh-CN" sz="2800" i="1">
                        <a:latin typeface="Cambria Math" panose="02040503050406030204" charset="0"/>
                        <a:ea typeface="MS Mincho" charset="0"/>
                        <a:cs typeface="Cambria Math" panose="02040503050406030204" charset="0"/>
                      </a:rPr>
                      <m:t>=</m:t>
                    </m:r>
                    <m:r>
                      <a:rPr lang="en-US" altLang="zh-CN" sz="2800" i="1">
                        <a:latin typeface="Cambria Math" panose="02040503050406030204" charset="0"/>
                        <a:ea typeface="MS Mincho" charset="0"/>
                        <a:cs typeface="Cambria Math" panose="02040503050406030204" charset="0"/>
                      </a:rPr>
                      <m:t>−</m:t>
                    </m:r>
                    <m:f>
                      <m:fPr>
                        <m:ctrlPr>
                          <a:rPr lang="en-US" altLang="zh-CN" sz="2800" i="1">
                            <a:latin typeface="Cambria Math" panose="02040503050406030204" charset="0"/>
                            <a:ea typeface="+mn-ea"/>
                            <a:cs typeface="Cambria Math" panose="02040503050406030204" charset="0"/>
                          </a:rPr>
                        </m:ctrlPr>
                      </m:fPr>
                      <m:num>
                        <m:r>
                          <a:rPr lang="en-US" altLang="zh-CN" sz="2800" i="1">
                            <a:latin typeface="Cambria Math" panose="02040503050406030204" charset="0"/>
                            <a:ea typeface="MS Mincho" charset="0"/>
                            <a:cs typeface="Cambria Math" panose="02040503050406030204" charset="0"/>
                          </a:rPr>
                          <m:t>−</m:t>
                        </m:r>
                        <m:r>
                          <a:rPr lang="en-US" altLang="zh-CN" sz="2800" i="1">
                            <a:latin typeface="Cambria Math" panose="02040503050406030204" charset="0"/>
                            <a:ea typeface="MS Mincho" charset="0"/>
                            <a:cs typeface="Cambria Math" panose="02040503050406030204" charset="0"/>
                          </a:rPr>
                          <m:t>6</m:t>
                        </m:r>
                      </m:num>
                      <m:den>
                        <m:r>
                          <a:rPr lang="en-US" altLang="zh-CN" sz="2800" i="1">
                            <a:latin typeface="Cambria Math" panose="02040503050406030204" charset="0"/>
                            <a:ea typeface="MS Mincho" charset="0"/>
                            <a:cs typeface="Cambria Math" panose="02040503050406030204" charset="0"/>
                          </a:rPr>
                          <m:t>2</m:t>
                        </m:r>
                      </m:den>
                    </m:f>
                    <m:r>
                      <a:rPr lang="en-US" altLang="zh-CN" sz="2800" i="1">
                        <a:latin typeface="Cambria Math" panose="02040503050406030204" charset="0"/>
                        <a:ea typeface="MS Mincho" charset="0"/>
                        <a:cs typeface="Cambria Math" panose="02040503050406030204" charset="0"/>
                      </a:rPr>
                      <m:t>=</m:t>
                    </m:r>
                    <m:r>
                      <a:rPr lang="en-US" altLang="zh-CN" sz="2800" i="1">
                        <a:latin typeface="Cambria Math" panose="02040503050406030204" charset="0"/>
                        <a:ea typeface="MS Mincho" charset="0"/>
                        <a:cs typeface="Cambria Math" panose="02040503050406030204" charset="0"/>
                      </a:rPr>
                      <m:t>3</m:t>
                    </m:r>
                    <m:r>
                      <a:rPr lang="en-US" altLang="zh-CN" sz="2800" i="1">
                        <a:latin typeface="Cambria Math" panose="02040503050406030204" charset="0"/>
                        <a:ea typeface="MS Mincho" charset="0"/>
                        <a:cs typeface="Cambria Math" panose="02040503050406030204" charset="0"/>
                      </a:rPr>
                      <m:t>𝛺</m:t>
                    </m:r>
                  </m:oMath>
                </a14:m>
                <a:endParaRPr lang="en-US" altLang="zh-CN" sz="2800" i="1">
                  <a:latin typeface="Cambria Math" panose="02040503050406030204" charset="0"/>
                  <a:ea typeface="MS Mincho" charset="0"/>
                  <a:cs typeface="Cambria Math" panose="02040503050406030204" charset="0"/>
                </a:endParaRPr>
              </a:p>
            </p:txBody>
          </p:sp>
        </mc:Choice>
        <mc:Fallback>
          <p:sp>
            <p:nvSpPr>
              <p:cNvPr id="15" name="文本框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2035" y="5168900"/>
                <a:ext cx="4298950" cy="701040"/>
              </a:xfrm>
              <a:prstGeom prst="rect">
                <a:avLst/>
              </a:prstGeom>
              <a:blipFill rotWithShape="1">
                <a:blip r:embed="rId7"/>
                <a:stretch>
                  <a:fillRect l="-340" t="-2083" r="-325" b="-1993"/>
                </a:stretch>
              </a:blipFill>
              <a:ln w="28575">
                <a:solidFill>
                  <a:srgbClr val="FFC000"/>
                </a:solidFill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8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10" grpId="1" animBg="1"/>
      <p:bldP spid="13" grpId="0" bldLvl="0" animBg="1"/>
      <p:bldP spid="13" grpId="1" animBg="1"/>
      <p:bldP spid="15" grpId="0" bldLvl="0" animBg="1"/>
      <p:bldP spid="15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104140" y="361315"/>
            <a:ext cx="9046210" cy="491490"/>
            <a:chOff x="164" y="569"/>
            <a:chExt cx="14246" cy="774"/>
          </a:xfrm>
        </p:grpSpPr>
        <p:sp>
          <p:nvSpPr>
            <p:cNvPr id="9" name="文本框 8"/>
            <p:cNvSpPr txBox="1"/>
            <p:nvPr/>
          </p:nvSpPr>
          <p:spPr>
            <a:xfrm>
              <a:off x="164" y="569"/>
              <a:ext cx="12276" cy="77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6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单元4</a:t>
              </a:r>
              <a:r>
                <a:rPr kumimoji="1" lang="en-US" altLang="zh-CN" sz="26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zh-CN" altLang="en-US" sz="26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欧姆定律</a:t>
              </a:r>
              <a:endParaRPr kumimoji="1" lang="zh-CN" altLang="en-US" sz="26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12" name="组合 11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14" name="文本框 1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7" name="文本框 16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" name="文本框 1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3" name="文本框 2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4" name="直接连接符 3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6" name="Rectangle 3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885190" y="1871345"/>
            <a:ext cx="7089775" cy="3645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zh-CN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总结：</a:t>
            </a:r>
            <a:endParaRPr lang="zh-CN" dirty="0" smtClean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/>
            <a:r>
              <a:rPr lang="en-US" altLang="zh-CN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</a:t>
            </a:r>
            <a:r>
              <a:rPr lang="zh-CN" altLang="en-US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若电压和电流参考</a:t>
            </a:r>
            <a:r>
              <a:rPr lang="zh-CN" altLang="en-US" dirty="0" smtClean="0">
                <a:solidFill>
                  <a:schemeClr val="dk1"/>
                </a:solidFill>
                <a:highlight>
                  <a:srgbClr val="FFFF00"/>
                </a:highligh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方向相同</a:t>
            </a:r>
            <a:r>
              <a:rPr lang="zh-CN" altLang="en-US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，为</a:t>
            </a:r>
            <a:r>
              <a:rPr lang="zh-CN" altLang="en-US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关联</a:t>
            </a:r>
            <a:r>
              <a:rPr lang="zh-CN" altLang="en-US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，取值为</a:t>
            </a:r>
            <a:r>
              <a:rPr lang="zh-CN" altLang="en-US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正</a:t>
            </a:r>
            <a:r>
              <a:rPr lang="zh-CN" altLang="en-US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；</a:t>
            </a:r>
            <a:endParaRPr lang="zh-CN" altLang="en-US" dirty="0" smtClean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/>
            <a:r>
              <a:rPr lang="en-US" altLang="zh-CN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2.</a:t>
            </a:r>
            <a:r>
              <a:rPr lang="zh-CN" altLang="en-US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若电压和电流参考</a:t>
            </a:r>
            <a:r>
              <a:rPr lang="zh-CN" altLang="en-US" dirty="0" smtClean="0">
                <a:solidFill>
                  <a:schemeClr val="dk1"/>
                </a:solidFill>
                <a:highlight>
                  <a:srgbClr val="FFFF00"/>
                </a:highligh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方向相反</a:t>
            </a:r>
            <a:r>
              <a:rPr lang="zh-CN" altLang="en-US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，为</a:t>
            </a:r>
            <a:r>
              <a:rPr lang="zh-CN" altLang="en-US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非关联</a:t>
            </a:r>
            <a:r>
              <a:rPr lang="zh-CN" altLang="en-US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，取值为</a:t>
            </a:r>
            <a:r>
              <a:rPr lang="zh-CN" altLang="en-US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负</a:t>
            </a:r>
            <a:r>
              <a:rPr lang="zh-CN" altLang="en-US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；</a:t>
            </a:r>
            <a:endParaRPr lang="zh-CN" altLang="en-US" dirty="0" smtClean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/>
            <a:endParaRPr lang="zh-CN" altLang="en-US" dirty="0" smtClean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  <p:custDataLst>
      <p:tags r:id="rId3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3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57200" y="1600200"/>
            <a:ext cx="7848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1">
              <a:buFontTx/>
              <a:buNone/>
            </a:pPr>
            <a:r>
              <a:rPr lang="zh-CN" altLang="en-US" sz="2800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例</a:t>
            </a:r>
            <a:r>
              <a:rPr lang="en-US" altLang="zh-CN" sz="2800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1.4.2</a:t>
            </a:r>
            <a:r>
              <a:rPr lang="en-US" altLang="zh-CN" sz="28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</a:t>
            </a:r>
            <a:r>
              <a:rPr lang="zh-CN" altLang="en-US" sz="28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有一电灯泡接在</a:t>
            </a:r>
            <a:r>
              <a:rPr lang="en-US" altLang="zh-CN" sz="28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220V</a:t>
            </a:r>
            <a:r>
              <a:rPr lang="zh-CN" altLang="en-US" sz="28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的电压上，通过灯丝的电流是</a:t>
            </a:r>
            <a:r>
              <a:rPr lang="en-US" altLang="zh-CN" sz="28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0.8A</a:t>
            </a:r>
            <a:r>
              <a:rPr lang="zh-CN" altLang="en-US" sz="28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，求灯丝的热态电阻。</a:t>
            </a:r>
            <a:endParaRPr lang="zh-CN" altLang="en-US" sz="2800" dirty="0" smtClean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>
              <a:buFontTx/>
              <a:buNone/>
            </a:pPr>
            <a:r>
              <a:rPr lang="zh-CN" altLang="en-US" sz="28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解：根据欧姆定律求得：</a:t>
            </a:r>
            <a:endParaRPr lang="zh-CN" altLang="en-US" sz="2800" dirty="0" smtClean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>
              <a:buFontTx/>
              <a:buNone/>
            </a:pPr>
            <a:endParaRPr lang="zh-CN" altLang="en-US" sz="2800" dirty="0" smtClean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>
              <a:buFontTx/>
              <a:buNone/>
            </a:pPr>
            <a:endParaRPr lang="zh-CN" altLang="en-US" sz="2800" dirty="0" smtClean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>
              <a:buFontTx/>
              <a:buNone/>
            </a:pPr>
            <a:endParaRPr lang="zh-CN" altLang="en-US" sz="2800" dirty="0" smtClean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>
              <a:buFontTx/>
              <a:buNone/>
            </a:pPr>
            <a:endParaRPr lang="zh-CN" altLang="en-US" sz="2800" dirty="0" smtClean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>
              <a:buFontTx/>
              <a:buNone/>
            </a:pPr>
            <a:r>
              <a:rPr lang="zh-CN" altLang="en-US" sz="28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      即：灯丝的热态电阻为</a:t>
            </a:r>
            <a:r>
              <a:rPr lang="en-US" altLang="zh-CN" sz="28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275</a:t>
            </a:r>
            <a:r>
              <a:rPr lang="el-GR" altLang="zh-CN" sz="28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Ω</a:t>
            </a:r>
            <a:r>
              <a:rPr lang="zh-CN" altLang="en-US" sz="28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</a:t>
            </a:r>
            <a:endParaRPr lang="zh-CN" altLang="en-US" sz="2800" dirty="0" smtClean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2971800" y="3396615"/>
          <a:ext cx="3200400" cy="933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6" name="公式" r:id="rId3" imgW="1345565" imgH="393700" progId="Equation.3">
                  <p:embed/>
                </p:oleObj>
              </mc:Choice>
              <mc:Fallback>
                <p:oleObj name="公式" r:id="rId3" imgW="1345565" imgH="3937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1800" y="3396615"/>
                        <a:ext cx="3200400" cy="933450"/>
                      </a:xfrm>
                      <a:prstGeom prst="rect">
                        <a:avLst/>
                      </a:prstGeom>
                      <a:solidFill>
                        <a:srgbClr val="000000">
                          <a:alpha val="0"/>
                        </a:srgbClr>
                      </a:solidFill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组合 7"/>
          <p:cNvGrpSpPr/>
          <p:nvPr/>
        </p:nvGrpSpPr>
        <p:grpSpPr>
          <a:xfrm>
            <a:off x="104140" y="361315"/>
            <a:ext cx="9046210" cy="491490"/>
            <a:chOff x="164" y="569"/>
            <a:chExt cx="14246" cy="774"/>
          </a:xfrm>
        </p:grpSpPr>
        <p:sp>
          <p:nvSpPr>
            <p:cNvPr id="9" name="文本框 8"/>
            <p:cNvSpPr txBox="1"/>
            <p:nvPr/>
          </p:nvSpPr>
          <p:spPr>
            <a:xfrm>
              <a:off x="164" y="569"/>
              <a:ext cx="12276" cy="77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6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单元4</a:t>
              </a:r>
              <a:r>
                <a:rPr kumimoji="1" lang="en-US" altLang="zh-CN" sz="26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zh-CN" altLang="en-US" sz="26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欧姆定律</a:t>
              </a:r>
              <a:endParaRPr kumimoji="1" lang="zh-CN" altLang="en-US" sz="26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12" name="组合 11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14" name="文本框 1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7" name="文本框 16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" name="文本框 1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3" name="文本框 2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1" name="直接连接符 20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5" name="Rectangle 2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123190" y="1025525"/>
            <a:ext cx="4295140" cy="732155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zh-CN" altLang="en-US" sz="2400" b="1" dirty="0" smtClean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一、</a:t>
            </a:r>
            <a:r>
              <a:rPr kumimoji="1" lang="en-US" altLang="zh-CN" sz="2400" b="1" dirty="0" smtClean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kumimoji="1" lang="zh-CN" altLang="en-US" sz="2400" b="1" dirty="0" smtClean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部分电路欧姆定律</a:t>
            </a:r>
            <a:endParaRPr kumimoji="1" lang="zh-CN" altLang="en-US" sz="2400" b="1" dirty="0" smtClean="0">
              <a:solidFill>
                <a:schemeClr val="accent6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  <p:custDataLst>
      <p:tags r:id="rId6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013" y="2559219"/>
            <a:ext cx="2667000" cy="2173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4063085" y="2373819"/>
          <a:ext cx="4314825" cy="2219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0" name="BMP 图像" r:id="rId3" imgW="4314825" imgH="2219325" progId="Paint.Picture">
                  <p:embed/>
                </p:oleObj>
              </mc:Choice>
              <mc:Fallback>
                <p:oleObj name="BMP 图像" r:id="rId3" imgW="4314825" imgH="2219325" progId="Paint.Picture">
                  <p:embed/>
                  <p:pic>
                    <p:nvPicPr>
                      <p:cNvPr id="0" name="对象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3085" y="2373819"/>
                        <a:ext cx="4314825" cy="2219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组合 7"/>
          <p:cNvGrpSpPr/>
          <p:nvPr/>
        </p:nvGrpSpPr>
        <p:grpSpPr>
          <a:xfrm>
            <a:off x="104140" y="361315"/>
            <a:ext cx="9046210" cy="491490"/>
            <a:chOff x="164" y="569"/>
            <a:chExt cx="14246" cy="774"/>
          </a:xfrm>
        </p:grpSpPr>
        <p:sp>
          <p:nvSpPr>
            <p:cNvPr id="9" name="文本框 8"/>
            <p:cNvSpPr txBox="1"/>
            <p:nvPr/>
          </p:nvSpPr>
          <p:spPr>
            <a:xfrm>
              <a:off x="164" y="569"/>
              <a:ext cx="12276" cy="77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6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单元4</a:t>
              </a:r>
              <a:r>
                <a:rPr kumimoji="1" lang="en-US" altLang="zh-CN" sz="26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zh-CN" altLang="en-US" sz="26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欧姆定律</a:t>
              </a:r>
              <a:endParaRPr kumimoji="1" lang="zh-CN" altLang="en-US" sz="26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12" name="组合 11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14" name="文本框 1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7" name="文本框 16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" name="文本框 1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3" name="文本框 2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1" name="直接连接符 20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5" name="Rectangle 2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123190" y="1025525"/>
            <a:ext cx="4295140" cy="732155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zh-CN" altLang="en-US" sz="2400" b="1" dirty="0" smtClean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一、</a:t>
            </a:r>
            <a:r>
              <a:rPr kumimoji="1" lang="en-US" altLang="zh-CN" sz="2400" b="1" dirty="0" smtClean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kumimoji="1" lang="zh-CN" altLang="en-US" sz="2400" b="1" dirty="0" smtClean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部分电路欧姆定律</a:t>
            </a:r>
            <a:endParaRPr kumimoji="1" lang="zh-CN" altLang="en-US" sz="2400" b="1" dirty="0" smtClean="0">
              <a:solidFill>
                <a:schemeClr val="accent6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  <p:custDataLst>
      <p:tags r:id="rId6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7*i*1"/>
  <p:tag name="KSO_WM_UNIT_BK_DARK_LIGHT" val="2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8*i*1"/>
  <p:tag name="KSO_WM_UNIT_BK_DARK_LIGHT" val="2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75908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75908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COMBINE_RELATE_SLIDE_ID" val="background20175070_1"/>
  <p:tag name="KSO_WM_TEMPLATE_SUBCATEGORY" val="combine"/>
  <p:tag name="KSO_WM_TEMPLATE_THUMBS_INDEX" val="1、4、5、6、12、13、18、24、30、31、32、33"/>
  <p:tag name="KSO_WM_TAG_VERSION" val="1.0"/>
  <p:tag name="KSO_WM_BEAUTIFY_FLAG" val="#wm#"/>
  <p:tag name="KSO_WM_TEMPLATE_CATEGORY" val="custom"/>
  <p:tag name="KSO_WM_TEMPLATE_INDEX" val="20175908"/>
  <p:tag name="KSO_WM_TEMPLATE_MASTER_TYPE" val="1"/>
</p:tagLst>
</file>

<file path=ppt/tags/tag127.xml><?xml version="1.0" encoding="utf-8"?>
<p:tagLst xmlns:p="http://schemas.openxmlformats.org/presentationml/2006/main">
  <p:tag name="KSO_WM_BEAUTIFY_FLAG" val=""/>
</p:tagLst>
</file>

<file path=ppt/tags/tag128.xml><?xml version="1.0" encoding="utf-8"?>
<p:tagLst xmlns:p="http://schemas.openxmlformats.org/presentationml/2006/main">
  <p:tag name="KSO_WM_BEAUTIFY_FLAG" val=""/>
</p:tagLst>
</file>

<file path=ppt/tags/tag12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UNIT_FILL_FORE_SCHEMECOLOR_INDEX_BRIGHTNESS" val="0"/>
  <p:tag name="KSO_WM_UNIT_FILL_FORE_SCHEMECOLOR_INDEX" val="7"/>
  <p:tag name="KSO_WM_UNIT_FILL_TYPE" val="1"/>
  <p:tag name="KSO_WM_UNIT_LINE_FORE_SCHEMECOLOR_INDEX_BRIGHTNESS" val="0"/>
  <p:tag name="KSO_WM_UNIT_LINE_FORE_SCHEMECOLOR_INDEX" val="14"/>
  <p:tag name="KSO_WM_UNIT_LINE_FILL_TYPE" val="2"/>
</p:tagLst>
</file>

<file path=ppt/tags/tag131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132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  <p:tag name="KSO_WM_UNIT_TEXT_LINE_FORE_SCHEMECOLOR_INDEX_BRIGHTNESS" val="0"/>
  <p:tag name="KSO_WM_UNIT_TEXT_LINE_FORE_SCHEMECOLOR_INDEX" val="14"/>
  <p:tag name="KSO_WM_UNIT_TEXT_LINE_FILL_TYPE" val="2"/>
  <p:tag name="KSO_WM_UNIT_TEXT_SHADOW_SCHEMECOLOR_INDEX_BRIGHTNESS" val="-0.5"/>
  <p:tag name="KSO_WM_UNIT_TEXT_SHADOW_SCHEMECOLOR_INDEX" val="14"/>
</p:tagLst>
</file>

<file path=ppt/tags/tag13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34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</p:tagLst>
</file>

<file path=ppt/tags/tag13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3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37.xml><?xml version="1.0" encoding="utf-8"?>
<p:tagLst xmlns:p="http://schemas.openxmlformats.org/presentationml/2006/main">
  <p:tag name="KSO_WM_UNIT_SHADOW_SCHEMECOLOR_INDEX_BRIGHTNESS" val="0"/>
  <p:tag name="KSO_WM_UNIT_SHADOW_SCHEMECOLOR_INDEX" val="16"/>
  <p:tag name="KSO_WM_UNIT_TEXT_FILL_FORE_SCHEMECOLOR_INDEX_BRIGHTNESS" val="0"/>
  <p:tag name="KSO_WM_UNIT_TEXT_FILL_FORE_SCHEMECOLOR_INDEX" val="13"/>
  <p:tag name="KSO_WM_UNIT_TEXT_FILL_TYPE" val="1"/>
</p:tagLst>
</file>

<file path=ppt/tags/tag138.xml><?xml version="1.0" encoding="utf-8"?>
<p:tagLst xmlns:p="http://schemas.openxmlformats.org/presentationml/2006/main">
  <p:tag name="KSO_WM_UNIT_SHADOW_SCHEMECOLOR_INDEX_BRIGHTNESS" val="0"/>
  <p:tag name="KSO_WM_UNIT_SHADOW_SCHEMECOLOR_INDEX" val="16"/>
</p:tagLst>
</file>

<file path=ppt/tags/tag139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4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2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</p:tagLst>
</file>

<file path=ppt/tags/tag14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4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4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7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</p:tagLst>
</file>

<file path=ppt/tags/tag14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49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51.xml><?xml version="1.0" encoding="utf-8"?>
<p:tagLst xmlns:p="http://schemas.openxmlformats.org/presentationml/2006/main">
  <p:tag name="KSO_WM_UNIT_SHADOW_SCHEMECOLOR_INDEX_BRIGHTNESS" val="0"/>
  <p:tag name="KSO_WM_UNIT_SHADOW_SCHEMECOLOR_INDEX" val="16"/>
  <p:tag name="KSO_WM_UNIT_TEXT_FILL_FORE_SCHEMECOLOR_INDEX_BRIGHTNESS" val="0"/>
  <p:tag name="KSO_WM_UNIT_TEXT_FILL_FORE_SCHEMECOLOR_INDEX" val="13"/>
  <p:tag name="KSO_WM_UNIT_TEXT_FILL_TYPE" val="1"/>
</p:tagLst>
</file>

<file path=ppt/tags/tag152.xml><?xml version="1.0" encoding="utf-8"?>
<p:tagLst xmlns:p="http://schemas.openxmlformats.org/presentationml/2006/main">
  <p:tag name="KSO_WM_UNIT_SHADOW_SCHEMECOLOR_INDEX_BRIGHTNESS" val="0"/>
  <p:tag name="KSO_WM_UNIT_SHADOW_SCHEMECOLOR_INDEX" val="16"/>
</p:tagLst>
</file>

<file path=ppt/tags/tag153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</p:tagLst>
</file>

<file path=ppt/tags/tag15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5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6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</p:tagLst>
</file>

<file path=ppt/tags/tag15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5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9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6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6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65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</p:tagLst>
</file>

<file path=ppt/tags/tag16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6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68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7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75908_34*a*1"/>
  <p:tag name="KSO_WM_TEMPLATE_CATEGORY" val="custom"/>
  <p:tag name="KSO_WM_TEMPLATE_INDEX" val="20175908"/>
  <p:tag name="KSO_WM_UNIT_LAYERLEVEL" val="1"/>
  <p:tag name="KSO_WM_TAG_VERSION" val="1.0"/>
  <p:tag name="KSO_WM_BEAUTIFY_FLAG" val="#wm#"/>
  <p:tag name="KSO_WM_UNIT_PRESET_TEXT" val="THANK YOU!"/>
  <p:tag name="KSO_WM_UNIT_TEXT_FILL_FORE_SCHEMECOLOR_INDEX_BRIGHTNESS" val="0"/>
  <p:tag name="KSO_WM_UNIT_TEXT_FILL_FORE_SCHEMECOLOR_INDEX" val="14"/>
  <p:tag name="KSO_WM_UNIT_TEXT_FILL_TYPE" val="1"/>
</p:tagLst>
</file>

<file path=ppt/tags/tag169.xml><?xml version="1.0" encoding="utf-8"?>
<p:tagLst xmlns:p="http://schemas.openxmlformats.org/presentationml/2006/main">
  <p:tag name="KSO_WM_COMBINE_RELATE_SLIDE_ID" val="background20175070_13"/>
  <p:tag name="KSO_WM_SLIDE_ID" val="custom20175908_34"/>
  <p:tag name="KSO_WM_TEMPLATE_SUBCATEGORY" val="0"/>
  <p:tag name="KSO_WM_TEMPLATE_MASTER_TYPE" val="1"/>
  <p:tag name="KSO_WM_TEMPLATE_COLOR_TYPE" val="0"/>
  <p:tag name="KSO_WM_SLIDE_TYPE" val="endPage"/>
  <p:tag name="KSO_WM_SLIDE_ITEM_CNT" val="0"/>
  <p:tag name="KSO_WM_SLIDE_INDEX" val="33"/>
  <p:tag name="KSO_WM_TAG_VERSION" val="1.0"/>
  <p:tag name="KSO_WM_BEAUTIFY_FLAG" val="#wm#"/>
  <p:tag name="KSO_WM_TEMPLATE_CATEGORY" val="custom"/>
  <p:tag name="KSO_WM_TEMPLATE_INDEX" val="20175908"/>
  <p:tag name="KSO_WM_SLIDE_LAYOUT" val="a_f"/>
  <p:tag name="KSO_WM_SLIDE_LAYOUT_CNT" val="1_1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0.xml><?xml version="1.0" encoding="utf-8"?>
<p:tagLst xmlns:p="http://schemas.openxmlformats.org/presentationml/2006/main">
  <p:tag name="KSO_WPP_MARK_KEY" val="b047a6f6-948f-48f5-9a12-ee0d6eda6c5f"/>
  <p:tag name="COMMONDATA" val="eyJoZGlkIjoiN2Q2YWFjYjJiZGJlNTVhNGM1YjczNDljNDM2MzAzMWEifQ=="/>
  <p:tag name="commondata" val="eyJoZGlkIjoiODNhYjQxZGU2OWJiYTljMGVkNWMwMzJlN2JlNmY5ZDQifQ==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4*i*1"/>
  <p:tag name="KSO_WM_UNIT_BK_DARK_LIGHT" val="2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5*i*1"/>
  <p:tag name="KSO_WM_UNIT_BK_DARK_LIGHT" val="2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6*i*1"/>
  <p:tag name="KSO_WM_UNIT_BK_DARK_LIGHT" val="2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模板网-WWW.1PPT.COM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98D3F5"/>
      </a:dk2>
      <a:lt2>
        <a:srgbClr val="E5F3FC"/>
      </a:lt2>
      <a:accent1>
        <a:srgbClr val="0099CC"/>
      </a:accent1>
      <a:accent2>
        <a:srgbClr val="008FC2"/>
      </a:accent2>
      <a:accent3>
        <a:srgbClr val="0084B8"/>
      </a:accent3>
      <a:accent4>
        <a:srgbClr val="007AAE"/>
      </a:accent4>
      <a:accent5>
        <a:srgbClr val="0070A3"/>
      </a:accent5>
      <a:accent6>
        <a:srgbClr val="006699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1887</Words>
  <Application>WPS 演示</Application>
  <PresentationFormat>全屏显示(4:3)</PresentationFormat>
  <Paragraphs>265</Paragraphs>
  <Slides>17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10</vt:i4>
      </vt:variant>
      <vt:variant>
        <vt:lpstr>幻灯片标题</vt:lpstr>
      </vt:variant>
      <vt:variant>
        <vt:i4>17</vt:i4>
      </vt:variant>
    </vt:vector>
  </HeadingPairs>
  <TitlesOfParts>
    <vt:vector size="41" baseType="lpstr">
      <vt:lpstr>Arial</vt:lpstr>
      <vt:lpstr>宋体</vt:lpstr>
      <vt:lpstr>Wingdings</vt:lpstr>
      <vt:lpstr>Calibri</vt:lpstr>
      <vt:lpstr>Arial</vt:lpstr>
      <vt:lpstr>微软雅黑</vt:lpstr>
      <vt:lpstr>黑体</vt:lpstr>
      <vt:lpstr>Adobe 黑体 Std R</vt:lpstr>
      <vt:lpstr>Cambria Math</vt:lpstr>
      <vt:lpstr>MS Mincho</vt:lpstr>
      <vt:lpstr>Segoe Print</vt:lpstr>
      <vt:lpstr>Arial Unicode MS</vt:lpstr>
      <vt:lpstr>第一PPT模板网-WWW.1PPT.COM</vt:lpstr>
      <vt:lpstr>Office 主题</vt:lpstr>
      <vt:lpstr>PBrush</vt:lpstr>
      <vt:lpstr>Paint.Picture</vt:lpstr>
      <vt:lpstr>Equation.3</vt:lpstr>
      <vt:lpstr>Equation.3</vt:lpstr>
      <vt:lpstr>Paint.Picture</vt:lpstr>
      <vt:lpstr>Equation.3</vt:lpstr>
      <vt:lpstr>Equation.3</vt:lpstr>
      <vt:lpstr>Equation.3</vt:lpstr>
      <vt:lpstr>Equation.3</vt:lpstr>
      <vt:lpstr>Equation.3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课堂教学评价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雨晴</cp:lastModifiedBy>
  <cp:revision>1232</cp:revision>
  <dcterms:created xsi:type="dcterms:W3CDTF">2015-12-14T01:43:00Z</dcterms:created>
  <dcterms:modified xsi:type="dcterms:W3CDTF">2025-09-03T05:42:24Z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370ECAF829724FFA8D53A4659A11D811_13</vt:lpwstr>
  </property>
  <property fmtid="{D5CDD505-2E9C-101B-9397-08002B2CF9AE}" pid="3" name="KSOProductBuildVer">
    <vt:lpwstr>2052-12.1.0.22529</vt:lpwstr>
  </property>
</Properties>
</file>